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</p:sldMasterIdLst>
  <p:notesMasterIdLst>
    <p:notesMasterId r:id="rId18"/>
  </p:notesMasterIdLst>
  <p:handoutMasterIdLst>
    <p:handoutMasterId r:id="rId19"/>
  </p:handoutMasterIdLst>
  <p:sldIdLst>
    <p:sldId id="256" r:id="rId3"/>
    <p:sldId id="269" r:id="rId4"/>
    <p:sldId id="270" r:id="rId5"/>
    <p:sldId id="271" r:id="rId6"/>
    <p:sldId id="285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</p:sldIdLst>
  <p:sldSz cx="13436600" cy="7562850"/>
  <p:notesSz cx="13436600" cy="7562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446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2C1EA"/>
    <a:srgbClr val="4040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51" autoAdjust="0"/>
    <p:restoredTop sz="96187" autoAdjust="0"/>
  </p:normalViewPr>
  <p:slideViewPr>
    <p:cSldViewPr>
      <p:cViewPr varScale="1">
        <p:scale>
          <a:sx n="106" d="100"/>
          <a:sy n="106" d="100"/>
        </p:scale>
        <p:origin x="498" y="102"/>
      </p:cViewPr>
      <p:guideLst>
        <p:guide orient="horz" pos="4446"/>
        <p:guide pos="2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838"/>
    </p:cViewPr>
  </p:sorterViewPr>
  <p:notesViewPr>
    <p:cSldViewPr>
      <p:cViewPr varScale="1">
        <p:scale>
          <a:sx n="68" d="100"/>
          <a:sy n="68" d="100"/>
        </p:scale>
        <p:origin x="118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822950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7610475" y="0"/>
            <a:ext cx="5822950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5E52A-0FA5-438D-A76A-CE885EF51583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7183438"/>
            <a:ext cx="5822950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7610475" y="7183438"/>
            <a:ext cx="5822950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6424E-DF8D-42B0-85D2-D45A8F341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964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822950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610475" y="0"/>
            <a:ext cx="5822950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C30A5-B788-446C-94AD-4D0137F08DB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51350" y="946150"/>
            <a:ext cx="45339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43025" y="3640138"/>
            <a:ext cx="107505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5822950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610475" y="7183438"/>
            <a:ext cx="5822950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18EF0-8810-4111-845F-7F0E70CAF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3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18EF0-8810-4111-845F-7F0E70CAF0E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10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18EF0-8810-4111-845F-7F0E70CAF0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24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18EF0-8810-4111-845F-7F0E70CAF0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28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18EF0-8810-4111-845F-7F0E70CAF0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33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18EF0-8810-4111-845F-7F0E70CAF0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81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18EF0-8810-4111-845F-7F0E70CAF0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0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18EF0-8810-4111-845F-7F0E70CAF0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8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18EF0-8810-4111-845F-7F0E70CAF0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43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18EF0-8810-4111-845F-7F0E70CAF0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27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18EF0-8810-4111-845F-7F0E70CAF0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84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18EF0-8810-4111-845F-7F0E70CAF0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78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18EF0-8810-4111-845F-7F0E70CAF0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06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18EF0-8810-4111-845F-7F0E70CAF0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42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18EF0-8810-4111-845F-7F0E70CAF0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09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18EF0-8810-4111-845F-7F0E70CAF0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69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24"/>
          <p:cNvSpPr/>
          <p:nvPr/>
        </p:nvSpPr>
        <p:spPr>
          <a:xfrm>
            <a:off x="1235986" y="264463"/>
            <a:ext cx="10964628" cy="7033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94" extrusionOk="0">
                <a:moveTo>
                  <a:pt x="10793" y="0"/>
                </a:moveTo>
                <a:cubicBezTo>
                  <a:pt x="16760" y="-6"/>
                  <a:pt x="21600" y="5290"/>
                  <a:pt x="21588" y="11820"/>
                </a:cubicBezTo>
                <a:cubicBezTo>
                  <a:pt x="21580" y="15906"/>
                  <a:pt x="19674" y="19498"/>
                  <a:pt x="16786" y="21589"/>
                </a:cubicBezTo>
                <a:lnTo>
                  <a:pt x="16764" y="21594"/>
                </a:lnTo>
                <a:cubicBezTo>
                  <a:pt x="19489" y="19635"/>
                  <a:pt x="21293" y="16218"/>
                  <a:pt x="21320" y="12343"/>
                </a:cubicBezTo>
                <a:cubicBezTo>
                  <a:pt x="21342" y="9141"/>
                  <a:pt x="20161" y="6231"/>
                  <a:pt x="18267" y="4123"/>
                </a:cubicBezTo>
                <a:cubicBezTo>
                  <a:pt x="17786" y="3589"/>
                  <a:pt x="17260" y="3106"/>
                  <a:pt x="16696" y="2682"/>
                </a:cubicBezTo>
                <a:cubicBezTo>
                  <a:pt x="16131" y="2257"/>
                  <a:pt x="15529" y="1891"/>
                  <a:pt x="14896" y="1584"/>
                </a:cubicBezTo>
                <a:cubicBezTo>
                  <a:pt x="13631" y="970"/>
                  <a:pt x="12242" y="584"/>
                  <a:pt x="10780" y="577"/>
                </a:cubicBezTo>
                <a:cubicBezTo>
                  <a:pt x="9338" y="570"/>
                  <a:pt x="7960" y="922"/>
                  <a:pt x="6695" y="1489"/>
                </a:cubicBezTo>
                <a:cubicBezTo>
                  <a:pt x="5432" y="2054"/>
                  <a:pt x="4274" y="2845"/>
                  <a:pt x="3300" y="3902"/>
                </a:cubicBezTo>
                <a:cubicBezTo>
                  <a:pt x="1357" y="6012"/>
                  <a:pt x="203" y="9052"/>
                  <a:pt x="119" y="12343"/>
                </a:cubicBezTo>
                <a:cubicBezTo>
                  <a:pt x="107" y="12812"/>
                  <a:pt x="117" y="13278"/>
                  <a:pt x="148" y="13739"/>
                </a:cubicBezTo>
                <a:lnTo>
                  <a:pt x="142" y="13739"/>
                </a:lnTo>
                <a:cubicBezTo>
                  <a:pt x="48" y="13113"/>
                  <a:pt x="0" y="12474"/>
                  <a:pt x="0" y="11820"/>
                </a:cubicBezTo>
                <a:cubicBezTo>
                  <a:pt x="0" y="5294"/>
                  <a:pt x="4833" y="5"/>
                  <a:pt x="10793" y="0"/>
                </a:cubicBezTo>
                <a:close/>
              </a:path>
            </a:pathLst>
          </a:custGeom>
          <a:solidFill>
            <a:srgbClr val="00C1EB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grpSp>
        <p:nvGrpSpPr>
          <p:cNvPr id="24" name="Group 68"/>
          <p:cNvGrpSpPr/>
          <p:nvPr userDrawn="1"/>
        </p:nvGrpSpPr>
        <p:grpSpPr>
          <a:xfrm>
            <a:off x="5385562" y="522236"/>
            <a:ext cx="2704338" cy="1277989"/>
            <a:chOff x="0" y="0"/>
            <a:chExt cx="2902428" cy="1371600"/>
          </a:xfrm>
        </p:grpSpPr>
        <p:grpSp>
          <p:nvGrpSpPr>
            <p:cNvPr id="25" name="Group 69"/>
            <p:cNvGrpSpPr/>
            <p:nvPr/>
          </p:nvGrpSpPr>
          <p:grpSpPr>
            <a:xfrm>
              <a:off x="748860" y="-1"/>
              <a:ext cx="1387365" cy="1040525"/>
              <a:chOff x="0" y="0"/>
              <a:chExt cx="1387364" cy="1040523"/>
            </a:xfrm>
          </p:grpSpPr>
          <p:sp>
            <p:nvSpPr>
              <p:cNvPr id="27" name="Freeform 5"/>
              <p:cNvSpPr/>
              <p:nvPr/>
            </p:nvSpPr>
            <p:spPr>
              <a:xfrm>
                <a:off x="-1" y="0"/>
                <a:ext cx="1387366" cy="1020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11356" y="15"/>
                    </a:lnTo>
                    <a:lnTo>
                      <a:pt x="11904" y="63"/>
                    </a:lnTo>
                    <a:lnTo>
                      <a:pt x="12443" y="134"/>
                    </a:lnTo>
                    <a:lnTo>
                      <a:pt x="12975" y="238"/>
                    </a:lnTo>
                    <a:lnTo>
                      <a:pt x="13498" y="371"/>
                    </a:lnTo>
                    <a:lnTo>
                      <a:pt x="14010" y="531"/>
                    </a:lnTo>
                    <a:lnTo>
                      <a:pt x="14512" y="716"/>
                    </a:lnTo>
                    <a:lnTo>
                      <a:pt x="15002" y="924"/>
                    </a:lnTo>
                    <a:lnTo>
                      <a:pt x="15482" y="1166"/>
                    </a:lnTo>
                    <a:lnTo>
                      <a:pt x="15948" y="1425"/>
                    </a:lnTo>
                    <a:lnTo>
                      <a:pt x="16398" y="1708"/>
                    </a:lnTo>
                    <a:lnTo>
                      <a:pt x="16836" y="2012"/>
                    </a:lnTo>
                    <a:lnTo>
                      <a:pt x="17259" y="2342"/>
                    </a:lnTo>
                    <a:lnTo>
                      <a:pt x="17668" y="2695"/>
                    </a:lnTo>
                    <a:lnTo>
                      <a:pt x="18060" y="3066"/>
                    </a:lnTo>
                    <a:lnTo>
                      <a:pt x="18436" y="3456"/>
                    </a:lnTo>
                    <a:lnTo>
                      <a:pt x="18793" y="3864"/>
                    </a:lnTo>
                    <a:lnTo>
                      <a:pt x="19134" y="4291"/>
                    </a:lnTo>
                    <a:lnTo>
                      <a:pt x="19453" y="4736"/>
                    </a:lnTo>
                    <a:lnTo>
                      <a:pt x="19755" y="5204"/>
                    </a:lnTo>
                    <a:lnTo>
                      <a:pt x="20036" y="5679"/>
                    </a:lnTo>
                    <a:lnTo>
                      <a:pt x="20295" y="6177"/>
                    </a:lnTo>
                    <a:lnTo>
                      <a:pt x="20532" y="6682"/>
                    </a:lnTo>
                    <a:lnTo>
                      <a:pt x="20750" y="7205"/>
                    </a:lnTo>
                    <a:lnTo>
                      <a:pt x="20943" y="7739"/>
                    </a:lnTo>
                    <a:lnTo>
                      <a:pt x="21115" y="8289"/>
                    </a:lnTo>
                    <a:lnTo>
                      <a:pt x="21259" y="8849"/>
                    </a:lnTo>
                    <a:lnTo>
                      <a:pt x="21379" y="9417"/>
                    </a:lnTo>
                    <a:lnTo>
                      <a:pt x="21475" y="10000"/>
                    </a:lnTo>
                    <a:lnTo>
                      <a:pt x="21543" y="10590"/>
                    </a:lnTo>
                    <a:lnTo>
                      <a:pt x="21586" y="11188"/>
                    </a:lnTo>
                    <a:lnTo>
                      <a:pt x="21600" y="11797"/>
                    </a:lnTo>
                    <a:lnTo>
                      <a:pt x="21595" y="12175"/>
                    </a:lnTo>
                    <a:lnTo>
                      <a:pt x="21578" y="12558"/>
                    </a:lnTo>
                    <a:lnTo>
                      <a:pt x="21548" y="12929"/>
                    </a:lnTo>
                    <a:lnTo>
                      <a:pt x="21513" y="13304"/>
                    </a:lnTo>
                    <a:lnTo>
                      <a:pt x="21464" y="13671"/>
                    </a:lnTo>
                    <a:lnTo>
                      <a:pt x="21404" y="14035"/>
                    </a:lnTo>
                    <a:lnTo>
                      <a:pt x="21338" y="14399"/>
                    </a:lnTo>
                    <a:lnTo>
                      <a:pt x="21259" y="14751"/>
                    </a:lnTo>
                    <a:lnTo>
                      <a:pt x="21167" y="15104"/>
                    </a:lnTo>
                    <a:lnTo>
                      <a:pt x="21069" y="15449"/>
                    </a:lnTo>
                    <a:lnTo>
                      <a:pt x="20962" y="15798"/>
                    </a:lnTo>
                    <a:lnTo>
                      <a:pt x="20845" y="16136"/>
                    </a:lnTo>
                    <a:lnTo>
                      <a:pt x="20720" y="16466"/>
                    </a:lnTo>
                    <a:lnTo>
                      <a:pt x="20583" y="16797"/>
                    </a:lnTo>
                    <a:lnTo>
                      <a:pt x="20439" y="17120"/>
                    </a:lnTo>
                    <a:lnTo>
                      <a:pt x="20286" y="17435"/>
                    </a:lnTo>
                    <a:lnTo>
                      <a:pt x="20126" y="17743"/>
                    </a:lnTo>
                    <a:lnTo>
                      <a:pt x="19957" y="18051"/>
                    </a:lnTo>
                    <a:lnTo>
                      <a:pt x="19780" y="18348"/>
                    </a:lnTo>
                    <a:lnTo>
                      <a:pt x="19594" y="18645"/>
                    </a:lnTo>
                    <a:lnTo>
                      <a:pt x="19401" y="18927"/>
                    </a:lnTo>
                    <a:lnTo>
                      <a:pt x="19202" y="19209"/>
                    </a:lnTo>
                    <a:lnTo>
                      <a:pt x="18992" y="19480"/>
                    </a:lnTo>
                    <a:lnTo>
                      <a:pt x="18777" y="19748"/>
                    </a:lnTo>
                    <a:lnTo>
                      <a:pt x="18556" y="20004"/>
                    </a:lnTo>
                    <a:lnTo>
                      <a:pt x="18324" y="20256"/>
                    </a:lnTo>
                    <a:lnTo>
                      <a:pt x="18087" y="20501"/>
                    </a:lnTo>
                    <a:lnTo>
                      <a:pt x="17845" y="20735"/>
                    </a:lnTo>
                    <a:lnTo>
                      <a:pt x="17594" y="20965"/>
                    </a:lnTo>
                    <a:lnTo>
                      <a:pt x="17338" y="21184"/>
                    </a:lnTo>
                    <a:lnTo>
                      <a:pt x="17076" y="21396"/>
                    </a:lnTo>
                    <a:lnTo>
                      <a:pt x="16809" y="21600"/>
                    </a:lnTo>
                    <a:lnTo>
                      <a:pt x="16774" y="21548"/>
                    </a:lnTo>
                    <a:lnTo>
                      <a:pt x="17024" y="21351"/>
                    </a:lnTo>
                    <a:lnTo>
                      <a:pt x="17270" y="21151"/>
                    </a:lnTo>
                    <a:lnTo>
                      <a:pt x="17509" y="20943"/>
                    </a:lnTo>
                    <a:lnTo>
                      <a:pt x="17741" y="20724"/>
                    </a:lnTo>
                    <a:lnTo>
                      <a:pt x="17970" y="20498"/>
                    </a:lnTo>
                    <a:lnTo>
                      <a:pt x="18193" y="20264"/>
                    </a:lnTo>
                    <a:lnTo>
                      <a:pt x="18409" y="20026"/>
                    </a:lnTo>
                    <a:lnTo>
                      <a:pt x="18616" y="19781"/>
                    </a:lnTo>
                    <a:lnTo>
                      <a:pt x="18818" y="19532"/>
                    </a:lnTo>
                    <a:lnTo>
                      <a:pt x="19202" y="19009"/>
                    </a:lnTo>
                    <a:lnTo>
                      <a:pt x="19382" y="18734"/>
                    </a:lnTo>
                    <a:lnTo>
                      <a:pt x="19553" y="18460"/>
                    </a:lnTo>
                    <a:lnTo>
                      <a:pt x="19720" y="18178"/>
                    </a:lnTo>
                    <a:lnTo>
                      <a:pt x="19878" y="17892"/>
                    </a:lnTo>
                    <a:lnTo>
                      <a:pt x="20030" y="17598"/>
                    </a:lnTo>
                    <a:lnTo>
                      <a:pt x="20172" y="17302"/>
                    </a:lnTo>
                    <a:lnTo>
                      <a:pt x="20308" y="17001"/>
                    </a:lnTo>
                    <a:lnTo>
                      <a:pt x="20434" y="16693"/>
                    </a:lnTo>
                    <a:lnTo>
                      <a:pt x="20551" y="16377"/>
                    </a:lnTo>
                    <a:lnTo>
                      <a:pt x="20660" y="16062"/>
                    </a:lnTo>
                    <a:lnTo>
                      <a:pt x="20761" y="15739"/>
                    </a:lnTo>
                    <a:lnTo>
                      <a:pt x="20853" y="15412"/>
                    </a:lnTo>
                    <a:lnTo>
                      <a:pt x="20935" y="15082"/>
                    </a:lnTo>
                    <a:lnTo>
                      <a:pt x="21009" y="14748"/>
                    </a:lnTo>
                    <a:lnTo>
                      <a:pt x="21071" y="14410"/>
                    </a:lnTo>
                    <a:lnTo>
                      <a:pt x="21129" y="14072"/>
                    </a:lnTo>
                    <a:lnTo>
                      <a:pt x="21175" y="13727"/>
                    </a:lnTo>
                    <a:lnTo>
                      <a:pt x="21208" y="13378"/>
                    </a:lnTo>
                    <a:lnTo>
                      <a:pt x="21232" y="13025"/>
                    </a:lnTo>
                    <a:lnTo>
                      <a:pt x="21251" y="12673"/>
                    </a:lnTo>
                    <a:lnTo>
                      <a:pt x="21257" y="12316"/>
                    </a:lnTo>
                    <a:lnTo>
                      <a:pt x="21240" y="11734"/>
                    </a:lnTo>
                    <a:lnTo>
                      <a:pt x="21199" y="11162"/>
                    </a:lnTo>
                    <a:lnTo>
                      <a:pt x="21134" y="10601"/>
                    </a:lnTo>
                    <a:lnTo>
                      <a:pt x="21041" y="10045"/>
                    </a:lnTo>
                    <a:lnTo>
                      <a:pt x="20921" y="9499"/>
                    </a:lnTo>
                    <a:lnTo>
                      <a:pt x="20782" y="8964"/>
                    </a:lnTo>
                    <a:lnTo>
                      <a:pt x="20616" y="8441"/>
                    </a:lnTo>
                    <a:lnTo>
                      <a:pt x="20425" y="7929"/>
                    </a:lnTo>
                    <a:lnTo>
                      <a:pt x="20218" y="7428"/>
                    </a:lnTo>
                    <a:lnTo>
                      <a:pt x="19984" y="6945"/>
                    </a:lnTo>
                    <a:lnTo>
                      <a:pt x="19731" y="6470"/>
                    </a:lnTo>
                    <a:lnTo>
                      <a:pt x="19455" y="6013"/>
                    </a:lnTo>
                    <a:lnTo>
                      <a:pt x="19164" y="5572"/>
                    </a:lnTo>
                    <a:lnTo>
                      <a:pt x="18850" y="5145"/>
                    </a:lnTo>
                    <a:lnTo>
                      <a:pt x="18521" y="4736"/>
                    </a:lnTo>
                    <a:lnTo>
                      <a:pt x="18172" y="4347"/>
                    </a:lnTo>
                    <a:lnTo>
                      <a:pt x="17807" y="3968"/>
                    </a:lnTo>
                    <a:lnTo>
                      <a:pt x="17422" y="3615"/>
                    </a:lnTo>
                    <a:lnTo>
                      <a:pt x="17024" y="3281"/>
                    </a:lnTo>
                    <a:lnTo>
                      <a:pt x="16613" y="2966"/>
                    </a:lnTo>
                    <a:lnTo>
                      <a:pt x="16188" y="2673"/>
                    </a:lnTo>
                    <a:lnTo>
                      <a:pt x="15746" y="2402"/>
                    </a:lnTo>
                    <a:lnTo>
                      <a:pt x="15291" y="2157"/>
                    </a:lnTo>
                    <a:lnTo>
                      <a:pt x="14828" y="1930"/>
                    </a:lnTo>
                    <a:lnTo>
                      <a:pt x="14351" y="1726"/>
                    </a:lnTo>
                    <a:lnTo>
                      <a:pt x="13858" y="1548"/>
                    </a:lnTo>
                    <a:lnTo>
                      <a:pt x="13359" y="1399"/>
                    </a:lnTo>
                    <a:lnTo>
                      <a:pt x="12852" y="1273"/>
                    </a:lnTo>
                    <a:lnTo>
                      <a:pt x="12332" y="1173"/>
                    </a:lnTo>
                    <a:lnTo>
                      <a:pt x="11808" y="1099"/>
                    </a:lnTo>
                    <a:lnTo>
                      <a:pt x="11274" y="1058"/>
                    </a:lnTo>
                    <a:lnTo>
                      <a:pt x="10732" y="1043"/>
                    </a:lnTo>
                    <a:lnTo>
                      <a:pt x="10190" y="1058"/>
                    </a:lnTo>
                    <a:lnTo>
                      <a:pt x="9655" y="1099"/>
                    </a:lnTo>
                    <a:lnTo>
                      <a:pt x="9129" y="1173"/>
                    </a:lnTo>
                    <a:lnTo>
                      <a:pt x="8609" y="1273"/>
                    </a:lnTo>
                    <a:lnTo>
                      <a:pt x="8102" y="1399"/>
                    </a:lnTo>
                    <a:lnTo>
                      <a:pt x="7603" y="1548"/>
                    </a:lnTo>
                    <a:lnTo>
                      <a:pt x="7113" y="1726"/>
                    </a:lnTo>
                    <a:lnTo>
                      <a:pt x="6636" y="1930"/>
                    </a:lnTo>
                    <a:lnTo>
                      <a:pt x="6167" y="2157"/>
                    </a:lnTo>
                    <a:lnTo>
                      <a:pt x="5717" y="2402"/>
                    </a:lnTo>
                    <a:lnTo>
                      <a:pt x="5276" y="2673"/>
                    </a:lnTo>
                    <a:lnTo>
                      <a:pt x="4848" y="2966"/>
                    </a:lnTo>
                    <a:lnTo>
                      <a:pt x="4437" y="3281"/>
                    </a:lnTo>
                    <a:lnTo>
                      <a:pt x="4039" y="3615"/>
                    </a:lnTo>
                    <a:lnTo>
                      <a:pt x="3657" y="3968"/>
                    </a:lnTo>
                    <a:lnTo>
                      <a:pt x="3289" y="4347"/>
                    </a:lnTo>
                    <a:lnTo>
                      <a:pt x="2943" y="4736"/>
                    </a:lnTo>
                    <a:lnTo>
                      <a:pt x="2613" y="5145"/>
                    </a:lnTo>
                    <a:lnTo>
                      <a:pt x="2300" y="5572"/>
                    </a:lnTo>
                    <a:lnTo>
                      <a:pt x="2006" y="6013"/>
                    </a:lnTo>
                    <a:lnTo>
                      <a:pt x="1733" y="6470"/>
                    </a:lnTo>
                    <a:lnTo>
                      <a:pt x="1477" y="6945"/>
                    </a:lnTo>
                    <a:lnTo>
                      <a:pt x="1245" y="7428"/>
                    </a:lnTo>
                    <a:lnTo>
                      <a:pt x="1036" y="7929"/>
                    </a:lnTo>
                    <a:lnTo>
                      <a:pt x="848" y="8441"/>
                    </a:lnTo>
                    <a:lnTo>
                      <a:pt x="681" y="8964"/>
                    </a:lnTo>
                    <a:lnTo>
                      <a:pt x="542" y="9499"/>
                    </a:lnTo>
                    <a:lnTo>
                      <a:pt x="422" y="10045"/>
                    </a:lnTo>
                    <a:lnTo>
                      <a:pt x="330" y="10601"/>
                    </a:lnTo>
                    <a:lnTo>
                      <a:pt x="264" y="11162"/>
                    </a:lnTo>
                    <a:lnTo>
                      <a:pt x="223" y="11734"/>
                    </a:lnTo>
                    <a:lnTo>
                      <a:pt x="210" y="12316"/>
                    </a:lnTo>
                    <a:lnTo>
                      <a:pt x="210" y="12491"/>
                    </a:lnTo>
                    <a:lnTo>
                      <a:pt x="213" y="12669"/>
                    </a:lnTo>
                    <a:lnTo>
                      <a:pt x="223" y="12847"/>
                    </a:lnTo>
                    <a:lnTo>
                      <a:pt x="232" y="13018"/>
                    </a:lnTo>
                    <a:lnTo>
                      <a:pt x="243" y="13192"/>
                    </a:lnTo>
                    <a:lnTo>
                      <a:pt x="256" y="13363"/>
                    </a:lnTo>
                    <a:lnTo>
                      <a:pt x="270" y="13538"/>
                    </a:lnTo>
                    <a:lnTo>
                      <a:pt x="289" y="13708"/>
                    </a:lnTo>
                    <a:lnTo>
                      <a:pt x="144" y="13708"/>
                    </a:lnTo>
                    <a:lnTo>
                      <a:pt x="109" y="13474"/>
                    </a:lnTo>
                    <a:lnTo>
                      <a:pt x="82" y="13237"/>
                    </a:lnTo>
                    <a:lnTo>
                      <a:pt x="55" y="13003"/>
                    </a:lnTo>
                    <a:lnTo>
                      <a:pt x="35" y="12765"/>
                    </a:lnTo>
                    <a:lnTo>
                      <a:pt x="22" y="12524"/>
                    </a:lnTo>
                    <a:lnTo>
                      <a:pt x="11" y="12279"/>
                    </a:lnTo>
                    <a:lnTo>
                      <a:pt x="3" y="12038"/>
                    </a:lnTo>
                    <a:lnTo>
                      <a:pt x="0" y="11797"/>
                    </a:lnTo>
                    <a:lnTo>
                      <a:pt x="14" y="11188"/>
                    </a:lnTo>
                    <a:lnTo>
                      <a:pt x="55" y="10590"/>
                    </a:lnTo>
                    <a:lnTo>
                      <a:pt x="123" y="10000"/>
                    </a:lnTo>
                    <a:lnTo>
                      <a:pt x="221" y="9417"/>
                    </a:lnTo>
                    <a:lnTo>
                      <a:pt x="341" y="8849"/>
                    </a:lnTo>
                    <a:lnTo>
                      <a:pt x="485" y="8289"/>
                    </a:lnTo>
                    <a:lnTo>
                      <a:pt x="654" y="7739"/>
                    </a:lnTo>
                    <a:lnTo>
                      <a:pt x="848" y="7205"/>
                    </a:lnTo>
                    <a:lnTo>
                      <a:pt x="1066" y="6682"/>
                    </a:lnTo>
                    <a:lnTo>
                      <a:pt x="1303" y="6177"/>
                    </a:lnTo>
                    <a:lnTo>
                      <a:pt x="1562" y="5679"/>
                    </a:lnTo>
                    <a:lnTo>
                      <a:pt x="1845" y="5204"/>
                    </a:lnTo>
                    <a:lnTo>
                      <a:pt x="2145" y="4736"/>
                    </a:lnTo>
                    <a:lnTo>
                      <a:pt x="2466" y="4291"/>
                    </a:lnTo>
                    <a:lnTo>
                      <a:pt x="2804" y="3864"/>
                    </a:lnTo>
                    <a:lnTo>
                      <a:pt x="3164" y="3456"/>
                    </a:lnTo>
                    <a:lnTo>
                      <a:pt x="3537" y="3066"/>
                    </a:lnTo>
                    <a:lnTo>
                      <a:pt x="3930" y="2695"/>
                    </a:lnTo>
                    <a:lnTo>
                      <a:pt x="4336" y="2342"/>
                    </a:lnTo>
                    <a:lnTo>
                      <a:pt x="4761" y="2012"/>
                    </a:lnTo>
                    <a:lnTo>
                      <a:pt x="5200" y="1708"/>
                    </a:lnTo>
                    <a:lnTo>
                      <a:pt x="5652" y="1425"/>
                    </a:lnTo>
                    <a:lnTo>
                      <a:pt x="6118" y="1166"/>
                    </a:lnTo>
                    <a:lnTo>
                      <a:pt x="6595" y="924"/>
                    </a:lnTo>
                    <a:lnTo>
                      <a:pt x="7086" y="716"/>
                    </a:lnTo>
                    <a:lnTo>
                      <a:pt x="7587" y="531"/>
                    </a:lnTo>
                    <a:lnTo>
                      <a:pt x="8102" y="371"/>
                    </a:lnTo>
                    <a:lnTo>
                      <a:pt x="8623" y="238"/>
                    </a:lnTo>
                    <a:lnTo>
                      <a:pt x="9154" y="134"/>
                    </a:lnTo>
                    <a:lnTo>
                      <a:pt x="9696" y="63"/>
                    </a:lnTo>
                    <a:lnTo>
                      <a:pt x="10244" y="15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28" name="Freeform 72"/>
              <p:cNvSpPr/>
              <p:nvPr/>
            </p:nvSpPr>
            <p:spPr>
              <a:xfrm>
                <a:off x="108782" y="413056"/>
                <a:ext cx="1204485" cy="484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389"/>
                    </a:moveTo>
                    <a:lnTo>
                      <a:pt x="0" y="0"/>
                    </a:lnTo>
                    <a:lnTo>
                      <a:pt x="537" y="0"/>
                    </a:lnTo>
                    <a:lnTo>
                      <a:pt x="537" y="20011"/>
                    </a:lnTo>
                    <a:lnTo>
                      <a:pt x="3987" y="20011"/>
                    </a:lnTo>
                    <a:lnTo>
                      <a:pt x="3987" y="21389"/>
                    </a:lnTo>
                    <a:lnTo>
                      <a:pt x="0" y="21389"/>
                    </a:lnTo>
                    <a:close/>
                    <a:moveTo>
                      <a:pt x="3195" y="0"/>
                    </a:moveTo>
                    <a:lnTo>
                      <a:pt x="3742" y="0"/>
                    </a:lnTo>
                    <a:lnTo>
                      <a:pt x="6199" y="18179"/>
                    </a:lnTo>
                    <a:lnTo>
                      <a:pt x="6202" y="18179"/>
                    </a:lnTo>
                    <a:lnTo>
                      <a:pt x="8656" y="0"/>
                    </a:lnTo>
                    <a:lnTo>
                      <a:pt x="9202" y="0"/>
                    </a:lnTo>
                    <a:lnTo>
                      <a:pt x="6259" y="21600"/>
                    </a:lnTo>
                    <a:lnTo>
                      <a:pt x="6139" y="21600"/>
                    </a:lnTo>
                    <a:lnTo>
                      <a:pt x="3195" y="0"/>
                    </a:lnTo>
                    <a:close/>
                    <a:moveTo>
                      <a:pt x="10340" y="21389"/>
                    </a:moveTo>
                    <a:lnTo>
                      <a:pt x="10340" y="0"/>
                    </a:lnTo>
                    <a:lnTo>
                      <a:pt x="12241" y="0"/>
                    </a:lnTo>
                    <a:lnTo>
                      <a:pt x="12511" y="47"/>
                    </a:lnTo>
                    <a:lnTo>
                      <a:pt x="12640" y="102"/>
                    </a:lnTo>
                    <a:lnTo>
                      <a:pt x="12765" y="149"/>
                    </a:lnTo>
                    <a:lnTo>
                      <a:pt x="12888" y="219"/>
                    </a:lnTo>
                    <a:lnTo>
                      <a:pt x="13004" y="290"/>
                    </a:lnTo>
                    <a:lnTo>
                      <a:pt x="13117" y="384"/>
                    </a:lnTo>
                    <a:lnTo>
                      <a:pt x="13230" y="485"/>
                    </a:lnTo>
                    <a:lnTo>
                      <a:pt x="13334" y="603"/>
                    </a:lnTo>
                    <a:lnTo>
                      <a:pt x="13438" y="728"/>
                    </a:lnTo>
                    <a:lnTo>
                      <a:pt x="13535" y="869"/>
                    </a:lnTo>
                    <a:lnTo>
                      <a:pt x="13629" y="1026"/>
                    </a:lnTo>
                    <a:lnTo>
                      <a:pt x="13720" y="1182"/>
                    </a:lnTo>
                    <a:lnTo>
                      <a:pt x="13805" y="1354"/>
                    </a:lnTo>
                    <a:lnTo>
                      <a:pt x="13890" y="1550"/>
                    </a:lnTo>
                    <a:lnTo>
                      <a:pt x="13969" y="1746"/>
                    </a:lnTo>
                    <a:lnTo>
                      <a:pt x="14041" y="1949"/>
                    </a:lnTo>
                    <a:lnTo>
                      <a:pt x="14107" y="2161"/>
                    </a:lnTo>
                    <a:lnTo>
                      <a:pt x="14170" y="2388"/>
                    </a:lnTo>
                    <a:lnTo>
                      <a:pt x="14229" y="2631"/>
                    </a:lnTo>
                    <a:lnTo>
                      <a:pt x="14283" y="2873"/>
                    </a:lnTo>
                    <a:lnTo>
                      <a:pt x="14330" y="3124"/>
                    </a:lnTo>
                    <a:lnTo>
                      <a:pt x="14371" y="3390"/>
                    </a:lnTo>
                    <a:lnTo>
                      <a:pt x="14412" y="3664"/>
                    </a:lnTo>
                    <a:lnTo>
                      <a:pt x="14443" y="3938"/>
                    </a:lnTo>
                    <a:lnTo>
                      <a:pt x="14471" y="4228"/>
                    </a:lnTo>
                    <a:lnTo>
                      <a:pt x="14493" y="4533"/>
                    </a:lnTo>
                    <a:lnTo>
                      <a:pt x="14512" y="4846"/>
                    </a:lnTo>
                    <a:lnTo>
                      <a:pt x="14525" y="5167"/>
                    </a:lnTo>
                    <a:lnTo>
                      <a:pt x="14531" y="5496"/>
                    </a:lnTo>
                    <a:lnTo>
                      <a:pt x="14534" y="5825"/>
                    </a:lnTo>
                    <a:lnTo>
                      <a:pt x="14531" y="6169"/>
                    </a:lnTo>
                    <a:lnTo>
                      <a:pt x="14525" y="6490"/>
                    </a:lnTo>
                    <a:lnTo>
                      <a:pt x="14512" y="6811"/>
                    </a:lnTo>
                    <a:lnTo>
                      <a:pt x="14493" y="7116"/>
                    </a:lnTo>
                    <a:lnTo>
                      <a:pt x="14471" y="7414"/>
                    </a:lnTo>
                    <a:lnTo>
                      <a:pt x="14443" y="7711"/>
                    </a:lnTo>
                    <a:lnTo>
                      <a:pt x="14412" y="7986"/>
                    </a:lnTo>
                    <a:lnTo>
                      <a:pt x="14371" y="8260"/>
                    </a:lnTo>
                    <a:lnTo>
                      <a:pt x="14330" y="8518"/>
                    </a:lnTo>
                    <a:lnTo>
                      <a:pt x="14283" y="8768"/>
                    </a:lnTo>
                    <a:lnTo>
                      <a:pt x="14229" y="9011"/>
                    </a:lnTo>
                    <a:lnTo>
                      <a:pt x="14170" y="9246"/>
                    </a:lnTo>
                    <a:lnTo>
                      <a:pt x="14107" y="9473"/>
                    </a:lnTo>
                    <a:lnTo>
                      <a:pt x="14041" y="9692"/>
                    </a:lnTo>
                    <a:lnTo>
                      <a:pt x="13969" y="9896"/>
                    </a:lnTo>
                    <a:lnTo>
                      <a:pt x="13890" y="10099"/>
                    </a:lnTo>
                    <a:lnTo>
                      <a:pt x="13805" y="10279"/>
                    </a:lnTo>
                    <a:lnTo>
                      <a:pt x="13720" y="10452"/>
                    </a:lnTo>
                    <a:lnTo>
                      <a:pt x="13629" y="10616"/>
                    </a:lnTo>
                    <a:lnTo>
                      <a:pt x="13535" y="10765"/>
                    </a:lnTo>
                    <a:lnTo>
                      <a:pt x="13438" y="10906"/>
                    </a:lnTo>
                    <a:lnTo>
                      <a:pt x="13334" y="11031"/>
                    </a:lnTo>
                    <a:lnTo>
                      <a:pt x="13230" y="11141"/>
                    </a:lnTo>
                    <a:lnTo>
                      <a:pt x="13117" y="11250"/>
                    </a:lnTo>
                    <a:lnTo>
                      <a:pt x="13004" y="11336"/>
                    </a:lnTo>
                    <a:lnTo>
                      <a:pt x="12888" y="11415"/>
                    </a:lnTo>
                    <a:lnTo>
                      <a:pt x="12765" y="11485"/>
                    </a:lnTo>
                    <a:lnTo>
                      <a:pt x="12640" y="11532"/>
                    </a:lnTo>
                    <a:lnTo>
                      <a:pt x="12511" y="11571"/>
                    </a:lnTo>
                    <a:lnTo>
                      <a:pt x="12376" y="11602"/>
                    </a:lnTo>
                    <a:lnTo>
                      <a:pt x="12241" y="11626"/>
                    </a:lnTo>
                    <a:lnTo>
                      <a:pt x="12099" y="11634"/>
                    </a:lnTo>
                    <a:lnTo>
                      <a:pt x="10877" y="11634"/>
                    </a:lnTo>
                    <a:lnTo>
                      <a:pt x="10877" y="21389"/>
                    </a:lnTo>
                    <a:lnTo>
                      <a:pt x="10340" y="21389"/>
                    </a:lnTo>
                    <a:close/>
                    <a:moveTo>
                      <a:pt x="10877" y="10146"/>
                    </a:moveTo>
                    <a:lnTo>
                      <a:pt x="12253" y="10146"/>
                    </a:lnTo>
                    <a:lnTo>
                      <a:pt x="12354" y="10138"/>
                    </a:lnTo>
                    <a:lnTo>
                      <a:pt x="12448" y="10131"/>
                    </a:lnTo>
                    <a:lnTo>
                      <a:pt x="12542" y="10107"/>
                    </a:lnTo>
                    <a:lnTo>
                      <a:pt x="12633" y="10076"/>
                    </a:lnTo>
                    <a:lnTo>
                      <a:pt x="12721" y="10037"/>
                    </a:lnTo>
                    <a:lnTo>
                      <a:pt x="12806" y="9982"/>
                    </a:lnTo>
                    <a:lnTo>
                      <a:pt x="12888" y="9927"/>
                    </a:lnTo>
                    <a:lnTo>
                      <a:pt x="12966" y="9864"/>
                    </a:lnTo>
                    <a:lnTo>
                      <a:pt x="13045" y="9794"/>
                    </a:lnTo>
                    <a:lnTo>
                      <a:pt x="13114" y="9700"/>
                    </a:lnTo>
                    <a:lnTo>
                      <a:pt x="13186" y="9614"/>
                    </a:lnTo>
                    <a:lnTo>
                      <a:pt x="13255" y="9504"/>
                    </a:lnTo>
                    <a:lnTo>
                      <a:pt x="13321" y="9403"/>
                    </a:lnTo>
                    <a:lnTo>
                      <a:pt x="13441" y="9152"/>
                    </a:lnTo>
                    <a:lnTo>
                      <a:pt x="13500" y="9011"/>
                    </a:lnTo>
                    <a:lnTo>
                      <a:pt x="13551" y="8870"/>
                    </a:lnTo>
                    <a:lnTo>
                      <a:pt x="13604" y="8714"/>
                    </a:lnTo>
                    <a:lnTo>
                      <a:pt x="13648" y="8557"/>
                    </a:lnTo>
                    <a:lnTo>
                      <a:pt x="13692" y="8393"/>
                    </a:lnTo>
                    <a:lnTo>
                      <a:pt x="13730" y="8220"/>
                    </a:lnTo>
                    <a:lnTo>
                      <a:pt x="13767" y="8040"/>
                    </a:lnTo>
                    <a:lnTo>
                      <a:pt x="13802" y="7845"/>
                    </a:lnTo>
                    <a:lnTo>
                      <a:pt x="13830" y="7649"/>
                    </a:lnTo>
                    <a:lnTo>
                      <a:pt x="13852" y="7445"/>
                    </a:lnTo>
                    <a:lnTo>
                      <a:pt x="13877" y="7242"/>
                    </a:lnTo>
                    <a:lnTo>
                      <a:pt x="13896" y="7030"/>
                    </a:lnTo>
                    <a:lnTo>
                      <a:pt x="13912" y="6803"/>
                    </a:lnTo>
                    <a:lnTo>
                      <a:pt x="13925" y="6568"/>
                    </a:lnTo>
                    <a:lnTo>
                      <a:pt x="13931" y="6334"/>
                    </a:lnTo>
                    <a:lnTo>
                      <a:pt x="13937" y="6091"/>
                    </a:lnTo>
                    <a:lnTo>
                      <a:pt x="13937" y="5574"/>
                    </a:lnTo>
                    <a:lnTo>
                      <a:pt x="13931" y="5324"/>
                    </a:lnTo>
                    <a:lnTo>
                      <a:pt x="13925" y="5089"/>
                    </a:lnTo>
                    <a:lnTo>
                      <a:pt x="13912" y="4854"/>
                    </a:lnTo>
                    <a:lnTo>
                      <a:pt x="13896" y="4627"/>
                    </a:lnTo>
                    <a:lnTo>
                      <a:pt x="13877" y="4408"/>
                    </a:lnTo>
                    <a:lnTo>
                      <a:pt x="13852" y="4196"/>
                    </a:lnTo>
                    <a:lnTo>
                      <a:pt x="13830" y="3993"/>
                    </a:lnTo>
                    <a:lnTo>
                      <a:pt x="13802" y="3805"/>
                    </a:lnTo>
                    <a:lnTo>
                      <a:pt x="13767" y="3609"/>
                    </a:lnTo>
                    <a:lnTo>
                      <a:pt x="13692" y="3249"/>
                    </a:lnTo>
                    <a:lnTo>
                      <a:pt x="13648" y="3077"/>
                    </a:lnTo>
                    <a:lnTo>
                      <a:pt x="13604" y="2920"/>
                    </a:lnTo>
                    <a:lnTo>
                      <a:pt x="13551" y="2764"/>
                    </a:lnTo>
                    <a:lnTo>
                      <a:pt x="13500" y="2615"/>
                    </a:lnTo>
                    <a:lnTo>
                      <a:pt x="13381" y="2349"/>
                    </a:lnTo>
                    <a:lnTo>
                      <a:pt x="13321" y="2239"/>
                    </a:lnTo>
                    <a:lnTo>
                      <a:pt x="13255" y="2122"/>
                    </a:lnTo>
                    <a:lnTo>
                      <a:pt x="13186" y="2020"/>
                    </a:lnTo>
                    <a:lnTo>
                      <a:pt x="13114" y="1926"/>
                    </a:lnTo>
                    <a:lnTo>
                      <a:pt x="13045" y="1840"/>
                    </a:lnTo>
                    <a:lnTo>
                      <a:pt x="12888" y="1699"/>
                    </a:lnTo>
                    <a:lnTo>
                      <a:pt x="12806" y="1644"/>
                    </a:lnTo>
                    <a:lnTo>
                      <a:pt x="12721" y="1597"/>
                    </a:lnTo>
                    <a:lnTo>
                      <a:pt x="12633" y="1558"/>
                    </a:lnTo>
                    <a:lnTo>
                      <a:pt x="12542" y="1527"/>
                    </a:lnTo>
                    <a:lnTo>
                      <a:pt x="12448" y="1503"/>
                    </a:lnTo>
                    <a:lnTo>
                      <a:pt x="12354" y="1487"/>
                    </a:lnTo>
                    <a:lnTo>
                      <a:pt x="10877" y="1487"/>
                    </a:lnTo>
                    <a:lnTo>
                      <a:pt x="10877" y="10146"/>
                    </a:lnTo>
                    <a:close/>
                    <a:moveTo>
                      <a:pt x="15665" y="21389"/>
                    </a:moveTo>
                    <a:lnTo>
                      <a:pt x="15665" y="0"/>
                    </a:lnTo>
                    <a:lnTo>
                      <a:pt x="19426" y="0"/>
                    </a:lnTo>
                    <a:lnTo>
                      <a:pt x="19426" y="1378"/>
                    </a:lnTo>
                    <a:lnTo>
                      <a:pt x="16205" y="1378"/>
                    </a:lnTo>
                    <a:lnTo>
                      <a:pt x="16205" y="9943"/>
                    </a:lnTo>
                    <a:lnTo>
                      <a:pt x="19354" y="9943"/>
                    </a:lnTo>
                    <a:lnTo>
                      <a:pt x="19354" y="11328"/>
                    </a:lnTo>
                    <a:lnTo>
                      <a:pt x="16205" y="11328"/>
                    </a:lnTo>
                    <a:lnTo>
                      <a:pt x="16205" y="20011"/>
                    </a:lnTo>
                    <a:lnTo>
                      <a:pt x="19548" y="20011"/>
                    </a:lnTo>
                    <a:lnTo>
                      <a:pt x="19548" y="21389"/>
                    </a:lnTo>
                    <a:lnTo>
                      <a:pt x="15665" y="21389"/>
                    </a:lnTo>
                    <a:close/>
                    <a:moveTo>
                      <a:pt x="21063" y="21389"/>
                    </a:moveTo>
                    <a:lnTo>
                      <a:pt x="21063" y="0"/>
                    </a:lnTo>
                    <a:lnTo>
                      <a:pt x="21600" y="0"/>
                    </a:lnTo>
                    <a:lnTo>
                      <a:pt x="21600" y="21389"/>
                    </a:lnTo>
                    <a:lnTo>
                      <a:pt x="21063" y="21389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29" name="Freeform 73"/>
              <p:cNvSpPr/>
              <p:nvPr/>
            </p:nvSpPr>
            <p:spPr>
              <a:xfrm>
                <a:off x="107205" y="953813"/>
                <a:ext cx="50451" cy="66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0" y="20390"/>
                    </a:moveTo>
                    <a:lnTo>
                      <a:pt x="150" y="15725"/>
                    </a:lnTo>
                    <a:lnTo>
                      <a:pt x="1125" y="16243"/>
                    </a:lnTo>
                    <a:lnTo>
                      <a:pt x="2175" y="16704"/>
                    </a:lnTo>
                    <a:lnTo>
                      <a:pt x="3150" y="17050"/>
                    </a:lnTo>
                    <a:lnTo>
                      <a:pt x="4275" y="17338"/>
                    </a:lnTo>
                    <a:lnTo>
                      <a:pt x="5400" y="17568"/>
                    </a:lnTo>
                    <a:lnTo>
                      <a:pt x="6525" y="17741"/>
                    </a:lnTo>
                    <a:lnTo>
                      <a:pt x="7650" y="17856"/>
                    </a:lnTo>
                    <a:lnTo>
                      <a:pt x="8850" y="17914"/>
                    </a:lnTo>
                    <a:lnTo>
                      <a:pt x="10050" y="17856"/>
                    </a:lnTo>
                    <a:lnTo>
                      <a:pt x="11175" y="17741"/>
                    </a:lnTo>
                    <a:lnTo>
                      <a:pt x="12075" y="17510"/>
                    </a:lnTo>
                    <a:lnTo>
                      <a:pt x="12825" y="17280"/>
                    </a:lnTo>
                    <a:lnTo>
                      <a:pt x="13425" y="16934"/>
                    </a:lnTo>
                    <a:lnTo>
                      <a:pt x="13800" y="16589"/>
                    </a:lnTo>
                    <a:lnTo>
                      <a:pt x="13950" y="16416"/>
                    </a:lnTo>
                    <a:lnTo>
                      <a:pt x="14025" y="16186"/>
                    </a:lnTo>
                    <a:lnTo>
                      <a:pt x="14100" y="16013"/>
                    </a:lnTo>
                    <a:lnTo>
                      <a:pt x="14100" y="15437"/>
                    </a:lnTo>
                    <a:lnTo>
                      <a:pt x="14025" y="15206"/>
                    </a:lnTo>
                    <a:lnTo>
                      <a:pt x="13875" y="14918"/>
                    </a:lnTo>
                    <a:lnTo>
                      <a:pt x="13650" y="14688"/>
                    </a:lnTo>
                    <a:lnTo>
                      <a:pt x="13050" y="14170"/>
                    </a:lnTo>
                    <a:lnTo>
                      <a:pt x="12150" y="13766"/>
                    </a:lnTo>
                    <a:lnTo>
                      <a:pt x="11175" y="13363"/>
                    </a:lnTo>
                    <a:lnTo>
                      <a:pt x="9375" y="12845"/>
                    </a:lnTo>
                    <a:lnTo>
                      <a:pt x="8775" y="12614"/>
                    </a:lnTo>
                    <a:lnTo>
                      <a:pt x="8025" y="12384"/>
                    </a:lnTo>
                    <a:lnTo>
                      <a:pt x="6450" y="11981"/>
                    </a:lnTo>
                    <a:lnTo>
                      <a:pt x="5550" y="11693"/>
                    </a:lnTo>
                    <a:lnTo>
                      <a:pt x="4800" y="11405"/>
                    </a:lnTo>
                    <a:lnTo>
                      <a:pt x="4125" y="11117"/>
                    </a:lnTo>
                    <a:lnTo>
                      <a:pt x="3375" y="10771"/>
                    </a:lnTo>
                    <a:lnTo>
                      <a:pt x="1800" y="9734"/>
                    </a:lnTo>
                    <a:lnTo>
                      <a:pt x="1350" y="9389"/>
                    </a:lnTo>
                    <a:lnTo>
                      <a:pt x="975" y="8928"/>
                    </a:lnTo>
                    <a:lnTo>
                      <a:pt x="675" y="8525"/>
                    </a:lnTo>
                    <a:lnTo>
                      <a:pt x="450" y="8122"/>
                    </a:lnTo>
                    <a:lnTo>
                      <a:pt x="300" y="7661"/>
                    </a:lnTo>
                    <a:lnTo>
                      <a:pt x="150" y="7142"/>
                    </a:lnTo>
                    <a:lnTo>
                      <a:pt x="0" y="6221"/>
                    </a:lnTo>
                    <a:lnTo>
                      <a:pt x="75" y="5357"/>
                    </a:lnTo>
                    <a:lnTo>
                      <a:pt x="225" y="4666"/>
                    </a:lnTo>
                    <a:lnTo>
                      <a:pt x="525" y="3974"/>
                    </a:lnTo>
                    <a:lnTo>
                      <a:pt x="975" y="3398"/>
                    </a:lnTo>
                    <a:lnTo>
                      <a:pt x="1500" y="2822"/>
                    </a:lnTo>
                    <a:lnTo>
                      <a:pt x="2175" y="2304"/>
                    </a:lnTo>
                    <a:lnTo>
                      <a:pt x="2850" y="1843"/>
                    </a:lnTo>
                    <a:lnTo>
                      <a:pt x="3675" y="1440"/>
                    </a:lnTo>
                    <a:lnTo>
                      <a:pt x="4575" y="1094"/>
                    </a:lnTo>
                    <a:lnTo>
                      <a:pt x="5475" y="806"/>
                    </a:lnTo>
                    <a:lnTo>
                      <a:pt x="6525" y="518"/>
                    </a:lnTo>
                    <a:lnTo>
                      <a:pt x="7575" y="346"/>
                    </a:lnTo>
                    <a:lnTo>
                      <a:pt x="8775" y="173"/>
                    </a:lnTo>
                    <a:lnTo>
                      <a:pt x="9900" y="58"/>
                    </a:lnTo>
                    <a:lnTo>
                      <a:pt x="11175" y="0"/>
                    </a:lnTo>
                    <a:lnTo>
                      <a:pt x="14625" y="0"/>
                    </a:lnTo>
                    <a:lnTo>
                      <a:pt x="15750" y="58"/>
                    </a:lnTo>
                    <a:lnTo>
                      <a:pt x="17700" y="288"/>
                    </a:lnTo>
                    <a:lnTo>
                      <a:pt x="18525" y="403"/>
                    </a:lnTo>
                    <a:lnTo>
                      <a:pt x="19425" y="576"/>
                    </a:lnTo>
                    <a:lnTo>
                      <a:pt x="20250" y="806"/>
                    </a:lnTo>
                    <a:lnTo>
                      <a:pt x="20250" y="5126"/>
                    </a:lnTo>
                    <a:lnTo>
                      <a:pt x="19425" y="4781"/>
                    </a:lnTo>
                    <a:lnTo>
                      <a:pt x="18450" y="4493"/>
                    </a:lnTo>
                    <a:lnTo>
                      <a:pt x="17550" y="4262"/>
                    </a:lnTo>
                    <a:lnTo>
                      <a:pt x="16575" y="4032"/>
                    </a:lnTo>
                    <a:lnTo>
                      <a:pt x="15600" y="3859"/>
                    </a:lnTo>
                    <a:lnTo>
                      <a:pt x="14625" y="3744"/>
                    </a:lnTo>
                    <a:lnTo>
                      <a:pt x="13650" y="3686"/>
                    </a:lnTo>
                    <a:lnTo>
                      <a:pt x="11625" y="3686"/>
                    </a:lnTo>
                    <a:lnTo>
                      <a:pt x="10575" y="3802"/>
                    </a:lnTo>
                    <a:lnTo>
                      <a:pt x="9675" y="3974"/>
                    </a:lnTo>
                    <a:lnTo>
                      <a:pt x="8925" y="4320"/>
                    </a:lnTo>
                    <a:lnTo>
                      <a:pt x="8325" y="4550"/>
                    </a:lnTo>
                    <a:lnTo>
                      <a:pt x="7800" y="4954"/>
                    </a:lnTo>
                    <a:lnTo>
                      <a:pt x="7650" y="5126"/>
                    </a:lnTo>
                    <a:lnTo>
                      <a:pt x="7575" y="5299"/>
                    </a:lnTo>
                    <a:lnTo>
                      <a:pt x="7425" y="5760"/>
                    </a:lnTo>
                    <a:lnTo>
                      <a:pt x="7500" y="6048"/>
                    </a:lnTo>
                    <a:lnTo>
                      <a:pt x="7650" y="6509"/>
                    </a:lnTo>
                    <a:lnTo>
                      <a:pt x="7875" y="6739"/>
                    </a:lnTo>
                    <a:lnTo>
                      <a:pt x="8400" y="7085"/>
                    </a:lnTo>
                    <a:lnTo>
                      <a:pt x="9075" y="7546"/>
                    </a:lnTo>
                    <a:lnTo>
                      <a:pt x="9900" y="7891"/>
                    </a:lnTo>
                    <a:lnTo>
                      <a:pt x="11475" y="8410"/>
                    </a:lnTo>
                    <a:lnTo>
                      <a:pt x="12075" y="8582"/>
                    </a:lnTo>
                    <a:lnTo>
                      <a:pt x="12750" y="8755"/>
                    </a:lnTo>
                    <a:lnTo>
                      <a:pt x="13425" y="8986"/>
                    </a:lnTo>
                    <a:lnTo>
                      <a:pt x="14325" y="9274"/>
                    </a:lnTo>
                    <a:lnTo>
                      <a:pt x="15225" y="9504"/>
                    </a:lnTo>
                    <a:lnTo>
                      <a:pt x="16050" y="9792"/>
                    </a:lnTo>
                    <a:lnTo>
                      <a:pt x="17550" y="10368"/>
                    </a:lnTo>
                    <a:lnTo>
                      <a:pt x="18225" y="10714"/>
                    </a:lnTo>
                    <a:lnTo>
                      <a:pt x="18825" y="11059"/>
                    </a:lnTo>
                    <a:lnTo>
                      <a:pt x="19425" y="11462"/>
                    </a:lnTo>
                    <a:lnTo>
                      <a:pt x="19875" y="11808"/>
                    </a:lnTo>
                    <a:lnTo>
                      <a:pt x="20325" y="12211"/>
                    </a:lnTo>
                    <a:lnTo>
                      <a:pt x="20700" y="12672"/>
                    </a:lnTo>
                    <a:lnTo>
                      <a:pt x="21000" y="13133"/>
                    </a:lnTo>
                    <a:lnTo>
                      <a:pt x="21225" y="13594"/>
                    </a:lnTo>
                    <a:lnTo>
                      <a:pt x="21525" y="14112"/>
                    </a:lnTo>
                    <a:lnTo>
                      <a:pt x="21600" y="14746"/>
                    </a:lnTo>
                    <a:lnTo>
                      <a:pt x="21600" y="16186"/>
                    </a:lnTo>
                    <a:lnTo>
                      <a:pt x="21375" y="16934"/>
                    </a:lnTo>
                    <a:lnTo>
                      <a:pt x="20625" y="18317"/>
                    </a:lnTo>
                    <a:lnTo>
                      <a:pt x="20025" y="18835"/>
                    </a:lnTo>
                    <a:lnTo>
                      <a:pt x="19425" y="19411"/>
                    </a:lnTo>
                    <a:lnTo>
                      <a:pt x="17925" y="20218"/>
                    </a:lnTo>
                    <a:lnTo>
                      <a:pt x="17025" y="20506"/>
                    </a:lnTo>
                    <a:lnTo>
                      <a:pt x="16050" y="20794"/>
                    </a:lnTo>
                    <a:lnTo>
                      <a:pt x="15075" y="21024"/>
                    </a:lnTo>
                    <a:lnTo>
                      <a:pt x="13875" y="21312"/>
                    </a:lnTo>
                    <a:lnTo>
                      <a:pt x="12825" y="21427"/>
                    </a:lnTo>
                    <a:lnTo>
                      <a:pt x="11550" y="21485"/>
                    </a:lnTo>
                    <a:lnTo>
                      <a:pt x="10425" y="21542"/>
                    </a:lnTo>
                    <a:lnTo>
                      <a:pt x="9150" y="21600"/>
                    </a:lnTo>
                    <a:lnTo>
                      <a:pt x="7800" y="21542"/>
                    </a:lnTo>
                    <a:lnTo>
                      <a:pt x="6600" y="21542"/>
                    </a:lnTo>
                    <a:lnTo>
                      <a:pt x="5325" y="21427"/>
                    </a:lnTo>
                    <a:lnTo>
                      <a:pt x="4200" y="21312"/>
                    </a:lnTo>
                    <a:lnTo>
                      <a:pt x="3000" y="21139"/>
                    </a:lnTo>
                    <a:lnTo>
                      <a:pt x="2025" y="20909"/>
                    </a:lnTo>
                    <a:lnTo>
                      <a:pt x="975" y="20678"/>
                    </a:lnTo>
                    <a:lnTo>
                      <a:pt x="150" y="2039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52" name="Freeform 74"/>
              <p:cNvSpPr/>
              <p:nvPr/>
            </p:nvSpPr>
            <p:spPr>
              <a:xfrm>
                <a:off x="170267" y="972732"/>
                <a:ext cx="56757" cy="47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67" y="21600"/>
                    </a:moveTo>
                    <a:lnTo>
                      <a:pt x="9504" y="21520"/>
                    </a:lnTo>
                    <a:lnTo>
                      <a:pt x="8308" y="21361"/>
                    </a:lnTo>
                    <a:lnTo>
                      <a:pt x="7311" y="21201"/>
                    </a:lnTo>
                    <a:lnTo>
                      <a:pt x="6247" y="20803"/>
                    </a:lnTo>
                    <a:lnTo>
                      <a:pt x="5317" y="20404"/>
                    </a:lnTo>
                    <a:lnTo>
                      <a:pt x="4453" y="19926"/>
                    </a:lnTo>
                    <a:lnTo>
                      <a:pt x="3655" y="19368"/>
                    </a:lnTo>
                    <a:lnTo>
                      <a:pt x="2924" y="18731"/>
                    </a:lnTo>
                    <a:lnTo>
                      <a:pt x="2193" y="17854"/>
                    </a:lnTo>
                    <a:lnTo>
                      <a:pt x="1662" y="17137"/>
                    </a:lnTo>
                    <a:lnTo>
                      <a:pt x="1196" y="16260"/>
                    </a:lnTo>
                    <a:lnTo>
                      <a:pt x="798" y="15224"/>
                    </a:lnTo>
                    <a:lnTo>
                      <a:pt x="399" y="14267"/>
                    </a:lnTo>
                    <a:lnTo>
                      <a:pt x="199" y="13151"/>
                    </a:lnTo>
                    <a:lnTo>
                      <a:pt x="66" y="12035"/>
                    </a:lnTo>
                    <a:lnTo>
                      <a:pt x="0" y="10840"/>
                    </a:lnTo>
                    <a:lnTo>
                      <a:pt x="66" y="9565"/>
                    </a:lnTo>
                    <a:lnTo>
                      <a:pt x="199" y="8369"/>
                    </a:lnTo>
                    <a:lnTo>
                      <a:pt x="465" y="7333"/>
                    </a:lnTo>
                    <a:lnTo>
                      <a:pt x="798" y="6217"/>
                    </a:lnTo>
                    <a:lnTo>
                      <a:pt x="1196" y="5261"/>
                    </a:lnTo>
                    <a:lnTo>
                      <a:pt x="1728" y="4384"/>
                    </a:lnTo>
                    <a:lnTo>
                      <a:pt x="2260" y="3587"/>
                    </a:lnTo>
                    <a:lnTo>
                      <a:pt x="2991" y="2869"/>
                    </a:lnTo>
                    <a:lnTo>
                      <a:pt x="3788" y="2152"/>
                    </a:lnTo>
                    <a:lnTo>
                      <a:pt x="4652" y="1514"/>
                    </a:lnTo>
                    <a:lnTo>
                      <a:pt x="5516" y="1036"/>
                    </a:lnTo>
                    <a:lnTo>
                      <a:pt x="6513" y="638"/>
                    </a:lnTo>
                    <a:lnTo>
                      <a:pt x="7510" y="319"/>
                    </a:lnTo>
                    <a:lnTo>
                      <a:pt x="9770" y="0"/>
                    </a:lnTo>
                    <a:lnTo>
                      <a:pt x="12162" y="0"/>
                    </a:lnTo>
                    <a:lnTo>
                      <a:pt x="13359" y="159"/>
                    </a:lnTo>
                    <a:lnTo>
                      <a:pt x="14422" y="319"/>
                    </a:lnTo>
                    <a:lnTo>
                      <a:pt x="15419" y="638"/>
                    </a:lnTo>
                    <a:lnTo>
                      <a:pt x="16416" y="1036"/>
                    </a:lnTo>
                    <a:lnTo>
                      <a:pt x="17214" y="1514"/>
                    </a:lnTo>
                    <a:lnTo>
                      <a:pt x="18011" y="2152"/>
                    </a:lnTo>
                    <a:lnTo>
                      <a:pt x="18809" y="2869"/>
                    </a:lnTo>
                    <a:lnTo>
                      <a:pt x="19407" y="3587"/>
                    </a:lnTo>
                    <a:lnTo>
                      <a:pt x="20071" y="4304"/>
                    </a:lnTo>
                    <a:lnTo>
                      <a:pt x="20537" y="5261"/>
                    </a:lnTo>
                    <a:lnTo>
                      <a:pt x="20935" y="6137"/>
                    </a:lnTo>
                    <a:lnTo>
                      <a:pt x="21201" y="7173"/>
                    </a:lnTo>
                    <a:lnTo>
                      <a:pt x="21401" y="8210"/>
                    </a:lnTo>
                    <a:lnTo>
                      <a:pt x="21534" y="9325"/>
                    </a:lnTo>
                    <a:lnTo>
                      <a:pt x="21600" y="10441"/>
                    </a:lnTo>
                    <a:lnTo>
                      <a:pt x="21534" y="11717"/>
                    </a:lnTo>
                    <a:lnTo>
                      <a:pt x="21401" y="12912"/>
                    </a:lnTo>
                    <a:lnTo>
                      <a:pt x="21201" y="14028"/>
                    </a:lnTo>
                    <a:lnTo>
                      <a:pt x="20869" y="15064"/>
                    </a:lnTo>
                    <a:lnTo>
                      <a:pt x="20470" y="16021"/>
                    </a:lnTo>
                    <a:lnTo>
                      <a:pt x="19938" y="16977"/>
                    </a:lnTo>
                    <a:lnTo>
                      <a:pt x="19340" y="17774"/>
                    </a:lnTo>
                    <a:lnTo>
                      <a:pt x="18742" y="18651"/>
                    </a:lnTo>
                    <a:lnTo>
                      <a:pt x="17945" y="19289"/>
                    </a:lnTo>
                    <a:lnTo>
                      <a:pt x="17147" y="19846"/>
                    </a:lnTo>
                    <a:lnTo>
                      <a:pt x="16283" y="20404"/>
                    </a:lnTo>
                    <a:lnTo>
                      <a:pt x="14289" y="21201"/>
                    </a:lnTo>
                    <a:lnTo>
                      <a:pt x="13159" y="21361"/>
                    </a:lnTo>
                    <a:lnTo>
                      <a:pt x="11963" y="21520"/>
                    </a:lnTo>
                    <a:lnTo>
                      <a:pt x="10767" y="21600"/>
                    </a:lnTo>
                    <a:close/>
                    <a:moveTo>
                      <a:pt x="10900" y="4862"/>
                    </a:moveTo>
                    <a:lnTo>
                      <a:pt x="10302" y="4862"/>
                    </a:lnTo>
                    <a:lnTo>
                      <a:pt x="9371" y="5021"/>
                    </a:lnTo>
                    <a:lnTo>
                      <a:pt x="8972" y="5181"/>
                    </a:lnTo>
                    <a:lnTo>
                      <a:pt x="8574" y="5420"/>
                    </a:lnTo>
                    <a:lnTo>
                      <a:pt x="8108" y="5659"/>
                    </a:lnTo>
                    <a:lnTo>
                      <a:pt x="7776" y="5978"/>
                    </a:lnTo>
                    <a:lnTo>
                      <a:pt x="7510" y="6297"/>
                    </a:lnTo>
                    <a:lnTo>
                      <a:pt x="7244" y="6695"/>
                    </a:lnTo>
                    <a:lnTo>
                      <a:pt x="6978" y="7253"/>
                    </a:lnTo>
                    <a:lnTo>
                      <a:pt x="6779" y="7731"/>
                    </a:lnTo>
                    <a:lnTo>
                      <a:pt x="6646" y="8210"/>
                    </a:lnTo>
                    <a:lnTo>
                      <a:pt x="6513" y="8768"/>
                    </a:lnTo>
                    <a:lnTo>
                      <a:pt x="6314" y="9405"/>
                    </a:lnTo>
                    <a:lnTo>
                      <a:pt x="6314" y="10043"/>
                    </a:lnTo>
                    <a:lnTo>
                      <a:pt x="6247" y="10760"/>
                    </a:lnTo>
                    <a:lnTo>
                      <a:pt x="6314" y="11398"/>
                    </a:lnTo>
                    <a:lnTo>
                      <a:pt x="6314" y="12115"/>
                    </a:lnTo>
                    <a:lnTo>
                      <a:pt x="6513" y="12753"/>
                    </a:lnTo>
                    <a:lnTo>
                      <a:pt x="6646" y="13311"/>
                    </a:lnTo>
                    <a:lnTo>
                      <a:pt x="6779" y="13948"/>
                    </a:lnTo>
                    <a:lnTo>
                      <a:pt x="6978" y="14427"/>
                    </a:lnTo>
                    <a:lnTo>
                      <a:pt x="7178" y="14825"/>
                    </a:lnTo>
                    <a:lnTo>
                      <a:pt x="7444" y="15224"/>
                    </a:lnTo>
                    <a:lnTo>
                      <a:pt x="8108" y="15861"/>
                    </a:lnTo>
                    <a:lnTo>
                      <a:pt x="8906" y="16339"/>
                    </a:lnTo>
                    <a:lnTo>
                      <a:pt x="9836" y="16658"/>
                    </a:lnTo>
                    <a:lnTo>
                      <a:pt x="10302" y="16658"/>
                    </a:lnTo>
                    <a:lnTo>
                      <a:pt x="10966" y="16738"/>
                    </a:lnTo>
                    <a:lnTo>
                      <a:pt x="11431" y="16658"/>
                    </a:lnTo>
                    <a:lnTo>
                      <a:pt x="11963" y="16579"/>
                    </a:lnTo>
                    <a:lnTo>
                      <a:pt x="12428" y="16499"/>
                    </a:lnTo>
                    <a:lnTo>
                      <a:pt x="12894" y="16339"/>
                    </a:lnTo>
                    <a:lnTo>
                      <a:pt x="13226" y="16021"/>
                    </a:lnTo>
                    <a:lnTo>
                      <a:pt x="13625" y="15782"/>
                    </a:lnTo>
                    <a:lnTo>
                      <a:pt x="13957" y="15542"/>
                    </a:lnTo>
                    <a:lnTo>
                      <a:pt x="14289" y="15144"/>
                    </a:lnTo>
                    <a:lnTo>
                      <a:pt x="14555" y="14745"/>
                    </a:lnTo>
                    <a:lnTo>
                      <a:pt x="14754" y="14347"/>
                    </a:lnTo>
                    <a:lnTo>
                      <a:pt x="14954" y="13869"/>
                    </a:lnTo>
                    <a:lnTo>
                      <a:pt x="15087" y="13231"/>
                    </a:lnTo>
                    <a:lnTo>
                      <a:pt x="15220" y="12673"/>
                    </a:lnTo>
                    <a:lnTo>
                      <a:pt x="15286" y="12035"/>
                    </a:lnTo>
                    <a:lnTo>
                      <a:pt x="15353" y="11318"/>
                    </a:lnTo>
                    <a:lnTo>
                      <a:pt x="15353" y="9883"/>
                    </a:lnTo>
                    <a:lnTo>
                      <a:pt x="15220" y="8608"/>
                    </a:lnTo>
                    <a:lnTo>
                      <a:pt x="15087" y="8050"/>
                    </a:lnTo>
                    <a:lnTo>
                      <a:pt x="14954" y="7572"/>
                    </a:lnTo>
                    <a:lnTo>
                      <a:pt x="14555" y="6615"/>
                    </a:lnTo>
                    <a:lnTo>
                      <a:pt x="14289" y="6217"/>
                    </a:lnTo>
                    <a:lnTo>
                      <a:pt x="13890" y="5898"/>
                    </a:lnTo>
                    <a:lnTo>
                      <a:pt x="13625" y="5579"/>
                    </a:lnTo>
                    <a:lnTo>
                      <a:pt x="13226" y="5340"/>
                    </a:lnTo>
                    <a:lnTo>
                      <a:pt x="12428" y="5021"/>
                    </a:lnTo>
                    <a:lnTo>
                      <a:pt x="11897" y="4942"/>
                    </a:lnTo>
                    <a:lnTo>
                      <a:pt x="11431" y="4862"/>
                    </a:lnTo>
                    <a:lnTo>
                      <a:pt x="10900" y="4862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53" name="Freeform 75"/>
              <p:cNvSpPr/>
              <p:nvPr/>
            </p:nvSpPr>
            <p:spPr>
              <a:xfrm>
                <a:off x="261707" y="960119"/>
                <a:ext cx="36261" cy="59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972"/>
                    </a:moveTo>
                    <a:lnTo>
                      <a:pt x="20458" y="21286"/>
                    </a:lnTo>
                    <a:lnTo>
                      <a:pt x="19004" y="21412"/>
                    </a:lnTo>
                    <a:lnTo>
                      <a:pt x="17238" y="21537"/>
                    </a:lnTo>
                    <a:lnTo>
                      <a:pt x="15265" y="21600"/>
                    </a:lnTo>
                    <a:lnTo>
                      <a:pt x="14019" y="21537"/>
                    </a:lnTo>
                    <a:lnTo>
                      <a:pt x="12877" y="21474"/>
                    </a:lnTo>
                    <a:lnTo>
                      <a:pt x="11838" y="21412"/>
                    </a:lnTo>
                    <a:lnTo>
                      <a:pt x="10904" y="21223"/>
                    </a:lnTo>
                    <a:lnTo>
                      <a:pt x="9865" y="20972"/>
                    </a:lnTo>
                    <a:lnTo>
                      <a:pt x="9035" y="20784"/>
                    </a:lnTo>
                    <a:lnTo>
                      <a:pt x="8308" y="20533"/>
                    </a:lnTo>
                    <a:lnTo>
                      <a:pt x="7685" y="20219"/>
                    </a:lnTo>
                    <a:lnTo>
                      <a:pt x="7062" y="19842"/>
                    </a:lnTo>
                    <a:lnTo>
                      <a:pt x="6542" y="19465"/>
                    </a:lnTo>
                    <a:lnTo>
                      <a:pt x="5712" y="18460"/>
                    </a:lnTo>
                    <a:lnTo>
                      <a:pt x="5504" y="17958"/>
                    </a:lnTo>
                    <a:lnTo>
                      <a:pt x="5296" y="17393"/>
                    </a:lnTo>
                    <a:lnTo>
                      <a:pt x="5192" y="16702"/>
                    </a:lnTo>
                    <a:lnTo>
                      <a:pt x="5088" y="16074"/>
                    </a:lnTo>
                    <a:lnTo>
                      <a:pt x="5088" y="8665"/>
                    </a:lnTo>
                    <a:lnTo>
                      <a:pt x="0" y="8665"/>
                    </a:lnTo>
                    <a:lnTo>
                      <a:pt x="0" y="4960"/>
                    </a:lnTo>
                    <a:lnTo>
                      <a:pt x="5088" y="4960"/>
                    </a:lnTo>
                    <a:lnTo>
                      <a:pt x="5088" y="1444"/>
                    </a:lnTo>
                    <a:lnTo>
                      <a:pt x="14746" y="0"/>
                    </a:lnTo>
                    <a:lnTo>
                      <a:pt x="14746" y="4960"/>
                    </a:lnTo>
                    <a:lnTo>
                      <a:pt x="21600" y="4960"/>
                    </a:lnTo>
                    <a:lnTo>
                      <a:pt x="21600" y="8665"/>
                    </a:lnTo>
                    <a:lnTo>
                      <a:pt x="14746" y="8665"/>
                    </a:lnTo>
                    <a:lnTo>
                      <a:pt x="14746" y="15823"/>
                    </a:lnTo>
                    <a:lnTo>
                      <a:pt x="14954" y="16326"/>
                    </a:lnTo>
                    <a:lnTo>
                      <a:pt x="15265" y="16702"/>
                    </a:lnTo>
                    <a:lnTo>
                      <a:pt x="15681" y="17079"/>
                    </a:lnTo>
                    <a:lnTo>
                      <a:pt x="16200" y="17393"/>
                    </a:lnTo>
                    <a:lnTo>
                      <a:pt x="16927" y="17581"/>
                    </a:lnTo>
                    <a:lnTo>
                      <a:pt x="17654" y="17707"/>
                    </a:lnTo>
                    <a:lnTo>
                      <a:pt x="18485" y="17770"/>
                    </a:lnTo>
                    <a:lnTo>
                      <a:pt x="19419" y="17707"/>
                    </a:lnTo>
                    <a:lnTo>
                      <a:pt x="20146" y="17644"/>
                    </a:lnTo>
                    <a:lnTo>
                      <a:pt x="20873" y="17519"/>
                    </a:lnTo>
                    <a:lnTo>
                      <a:pt x="21600" y="17267"/>
                    </a:lnTo>
                    <a:lnTo>
                      <a:pt x="21600" y="20972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54" name="Freeform 76"/>
              <p:cNvSpPr/>
              <p:nvPr/>
            </p:nvSpPr>
            <p:spPr>
              <a:xfrm>
                <a:off x="312156" y="952236"/>
                <a:ext cx="50451" cy="66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4700" y="21600"/>
                    </a:lnTo>
                    <a:lnTo>
                      <a:pt x="14700" y="13310"/>
                    </a:lnTo>
                    <a:lnTo>
                      <a:pt x="14625" y="12520"/>
                    </a:lnTo>
                    <a:lnTo>
                      <a:pt x="14475" y="11843"/>
                    </a:lnTo>
                    <a:lnTo>
                      <a:pt x="14400" y="11561"/>
                    </a:lnTo>
                    <a:lnTo>
                      <a:pt x="14250" y="11279"/>
                    </a:lnTo>
                    <a:lnTo>
                      <a:pt x="13800" y="10828"/>
                    </a:lnTo>
                    <a:lnTo>
                      <a:pt x="13575" y="10659"/>
                    </a:lnTo>
                    <a:lnTo>
                      <a:pt x="13275" y="10490"/>
                    </a:lnTo>
                    <a:lnTo>
                      <a:pt x="12675" y="10264"/>
                    </a:lnTo>
                    <a:lnTo>
                      <a:pt x="12000" y="10095"/>
                    </a:lnTo>
                    <a:lnTo>
                      <a:pt x="10650" y="10095"/>
                    </a:lnTo>
                    <a:lnTo>
                      <a:pt x="10275" y="10151"/>
                    </a:lnTo>
                    <a:lnTo>
                      <a:pt x="9825" y="10208"/>
                    </a:lnTo>
                    <a:lnTo>
                      <a:pt x="9450" y="10264"/>
                    </a:lnTo>
                    <a:lnTo>
                      <a:pt x="9075" y="10433"/>
                    </a:lnTo>
                    <a:lnTo>
                      <a:pt x="8775" y="10546"/>
                    </a:lnTo>
                    <a:lnTo>
                      <a:pt x="8400" y="10715"/>
                    </a:lnTo>
                    <a:lnTo>
                      <a:pt x="8175" y="10941"/>
                    </a:lnTo>
                    <a:lnTo>
                      <a:pt x="7875" y="11167"/>
                    </a:lnTo>
                    <a:lnTo>
                      <a:pt x="7650" y="11392"/>
                    </a:lnTo>
                    <a:lnTo>
                      <a:pt x="7500" y="11731"/>
                    </a:lnTo>
                    <a:lnTo>
                      <a:pt x="7200" y="11956"/>
                    </a:lnTo>
                    <a:lnTo>
                      <a:pt x="7125" y="12238"/>
                    </a:lnTo>
                    <a:lnTo>
                      <a:pt x="7050" y="12577"/>
                    </a:lnTo>
                    <a:lnTo>
                      <a:pt x="6975" y="12858"/>
                    </a:lnTo>
                    <a:lnTo>
                      <a:pt x="6975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6975" y="0"/>
                    </a:lnTo>
                    <a:lnTo>
                      <a:pt x="6975" y="9136"/>
                    </a:lnTo>
                    <a:lnTo>
                      <a:pt x="7050" y="9136"/>
                    </a:lnTo>
                    <a:lnTo>
                      <a:pt x="7725" y="8572"/>
                    </a:lnTo>
                    <a:lnTo>
                      <a:pt x="8475" y="8008"/>
                    </a:lnTo>
                    <a:lnTo>
                      <a:pt x="9225" y="7557"/>
                    </a:lnTo>
                    <a:lnTo>
                      <a:pt x="10050" y="7219"/>
                    </a:lnTo>
                    <a:lnTo>
                      <a:pt x="10950" y="6993"/>
                    </a:lnTo>
                    <a:lnTo>
                      <a:pt x="11925" y="6768"/>
                    </a:lnTo>
                    <a:lnTo>
                      <a:pt x="12900" y="6655"/>
                    </a:lnTo>
                    <a:lnTo>
                      <a:pt x="14925" y="6655"/>
                    </a:lnTo>
                    <a:lnTo>
                      <a:pt x="15750" y="6711"/>
                    </a:lnTo>
                    <a:lnTo>
                      <a:pt x="16575" y="6824"/>
                    </a:lnTo>
                    <a:lnTo>
                      <a:pt x="17325" y="6993"/>
                    </a:lnTo>
                    <a:lnTo>
                      <a:pt x="18675" y="7444"/>
                    </a:lnTo>
                    <a:lnTo>
                      <a:pt x="19200" y="7726"/>
                    </a:lnTo>
                    <a:lnTo>
                      <a:pt x="19725" y="8065"/>
                    </a:lnTo>
                    <a:lnTo>
                      <a:pt x="20100" y="8516"/>
                    </a:lnTo>
                    <a:lnTo>
                      <a:pt x="20550" y="8967"/>
                    </a:lnTo>
                    <a:lnTo>
                      <a:pt x="20925" y="9418"/>
                    </a:lnTo>
                    <a:lnTo>
                      <a:pt x="21375" y="10546"/>
                    </a:lnTo>
                    <a:lnTo>
                      <a:pt x="21525" y="11167"/>
                    </a:lnTo>
                    <a:lnTo>
                      <a:pt x="21600" y="119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55" name="Freeform 77"/>
              <p:cNvSpPr/>
              <p:nvPr/>
            </p:nvSpPr>
            <p:spPr>
              <a:xfrm>
                <a:off x="378372" y="972732"/>
                <a:ext cx="47297" cy="47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122"/>
                    </a:moveTo>
                    <a:lnTo>
                      <a:pt x="14666" y="21122"/>
                    </a:lnTo>
                    <a:lnTo>
                      <a:pt x="14666" y="18093"/>
                    </a:lnTo>
                    <a:lnTo>
                      <a:pt x="14586" y="18093"/>
                    </a:lnTo>
                    <a:lnTo>
                      <a:pt x="13948" y="18890"/>
                    </a:lnTo>
                    <a:lnTo>
                      <a:pt x="13231" y="19607"/>
                    </a:lnTo>
                    <a:lnTo>
                      <a:pt x="12434" y="20165"/>
                    </a:lnTo>
                    <a:lnTo>
                      <a:pt x="11637" y="20644"/>
                    </a:lnTo>
                    <a:lnTo>
                      <a:pt x="10601" y="21122"/>
                    </a:lnTo>
                    <a:lnTo>
                      <a:pt x="9644" y="21361"/>
                    </a:lnTo>
                    <a:lnTo>
                      <a:pt x="8608" y="21520"/>
                    </a:lnTo>
                    <a:lnTo>
                      <a:pt x="7413" y="21600"/>
                    </a:lnTo>
                    <a:lnTo>
                      <a:pt x="6615" y="21520"/>
                    </a:lnTo>
                    <a:lnTo>
                      <a:pt x="5739" y="21441"/>
                    </a:lnTo>
                    <a:lnTo>
                      <a:pt x="5021" y="21361"/>
                    </a:lnTo>
                    <a:lnTo>
                      <a:pt x="4384" y="21122"/>
                    </a:lnTo>
                    <a:lnTo>
                      <a:pt x="3666" y="20962"/>
                    </a:lnTo>
                    <a:lnTo>
                      <a:pt x="3029" y="20564"/>
                    </a:lnTo>
                    <a:lnTo>
                      <a:pt x="2471" y="20245"/>
                    </a:lnTo>
                    <a:lnTo>
                      <a:pt x="1993" y="19846"/>
                    </a:lnTo>
                    <a:lnTo>
                      <a:pt x="1116" y="18970"/>
                    </a:lnTo>
                    <a:lnTo>
                      <a:pt x="717" y="18412"/>
                    </a:lnTo>
                    <a:lnTo>
                      <a:pt x="239" y="17296"/>
                    </a:lnTo>
                    <a:lnTo>
                      <a:pt x="80" y="16658"/>
                    </a:lnTo>
                    <a:lnTo>
                      <a:pt x="0" y="16021"/>
                    </a:lnTo>
                    <a:lnTo>
                      <a:pt x="0" y="14586"/>
                    </a:lnTo>
                    <a:lnTo>
                      <a:pt x="159" y="13948"/>
                    </a:lnTo>
                    <a:lnTo>
                      <a:pt x="239" y="13231"/>
                    </a:lnTo>
                    <a:lnTo>
                      <a:pt x="478" y="12673"/>
                    </a:lnTo>
                    <a:lnTo>
                      <a:pt x="1116" y="11557"/>
                    </a:lnTo>
                    <a:lnTo>
                      <a:pt x="1594" y="10999"/>
                    </a:lnTo>
                    <a:lnTo>
                      <a:pt x="2551" y="10202"/>
                    </a:lnTo>
                    <a:lnTo>
                      <a:pt x="3188" y="9804"/>
                    </a:lnTo>
                    <a:lnTo>
                      <a:pt x="3906" y="9485"/>
                    </a:lnTo>
                    <a:lnTo>
                      <a:pt x="4623" y="9246"/>
                    </a:lnTo>
                    <a:lnTo>
                      <a:pt x="5420" y="8847"/>
                    </a:lnTo>
                    <a:lnTo>
                      <a:pt x="7173" y="8528"/>
                    </a:lnTo>
                    <a:lnTo>
                      <a:pt x="8210" y="8369"/>
                    </a:lnTo>
                    <a:lnTo>
                      <a:pt x="14666" y="7652"/>
                    </a:lnTo>
                    <a:lnTo>
                      <a:pt x="14666" y="6855"/>
                    </a:lnTo>
                    <a:lnTo>
                      <a:pt x="14427" y="6137"/>
                    </a:lnTo>
                    <a:lnTo>
                      <a:pt x="14267" y="5818"/>
                    </a:lnTo>
                    <a:lnTo>
                      <a:pt x="14108" y="5579"/>
                    </a:lnTo>
                    <a:lnTo>
                      <a:pt x="13630" y="5101"/>
                    </a:lnTo>
                    <a:lnTo>
                      <a:pt x="12992" y="4782"/>
                    </a:lnTo>
                    <a:lnTo>
                      <a:pt x="12275" y="4543"/>
                    </a:lnTo>
                    <a:lnTo>
                      <a:pt x="11477" y="4304"/>
                    </a:lnTo>
                    <a:lnTo>
                      <a:pt x="10441" y="4224"/>
                    </a:lnTo>
                    <a:lnTo>
                      <a:pt x="9405" y="4224"/>
                    </a:lnTo>
                    <a:lnTo>
                      <a:pt x="8289" y="4384"/>
                    </a:lnTo>
                    <a:lnTo>
                      <a:pt x="7333" y="4623"/>
                    </a:lnTo>
                    <a:lnTo>
                      <a:pt x="5261" y="5101"/>
                    </a:lnTo>
                    <a:lnTo>
                      <a:pt x="4304" y="5500"/>
                    </a:lnTo>
                    <a:lnTo>
                      <a:pt x="3268" y="5898"/>
                    </a:lnTo>
                    <a:lnTo>
                      <a:pt x="2311" y="6456"/>
                    </a:lnTo>
                    <a:lnTo>
                      <a:pt x="2311" y="1674"/>
                    </a:lnTo>
                    <a:lnTo>
                      <a:pt x="3188" y="1355"/>
                    </a:lnTo>
                    <a:lnTo>
                      <a:pt x="5261" y="717"/>
                    </a:lnTo>
                    <a:lnTo>
                      <a:pt x="7811" y="239"/>
                    </a:lnTo>
                    <a:lnTo>
                      <a:pt x="9166" y="80"/>
                    </a:lnTo>
                    <a:lnTo>
                      <a:pt x="10282" y="0"/>
                    </a:lnTo>
                    <a:lnTo>
                      <a:pt x="12593" y="0"/>
                    </a:lnTo>
                    <a:lnTo>
                      <a:pt x="13789" y="80"/>
                    </a:lnTo>
                    <a:lnTo>
                      <a:pt x="14905" y="239"/>
                    </a:lnTo>
                    <a:lnTo>
                      <a:pt x="15941" y="478"/>
                    </a:lnTo>
                    <a:lnTo>
                      <a:pt x="16818" y="797"/>
                    </a:lnTo>
                    <a:lnTo>
                      <a:pt x="18412" y="1594"/>
                    </a:lnTo>
                    <a:lnTo>
                      <a:pt x="19687" y="2710"/>
                    </a:lnTo>
                    <a:lnTo>
                      <a:pt x="20245" y="3348"/>
                    </a:lnTo>
                    <a:lnTo>
                      <a:pt x="20644" y="4065"/>
                    </a:lnTo>
                    <a:lnTo>
                      <a:pt x="21042" y="4862"/>
                    </a:lnTo>
                    <a:lnTo>
                      <a:pt x="21281" y="5739"/>
                    </a:lnTo>
                    <a:lnTo>
                      <a:pt x="21441" y="6615"/>
                    </a:lnTo>
                    <a:lnTo>
                      <a:pt x="21600" y="7652"/>
                    </a:lnTo>
                    <a:lnTo>
                      <a:pt x="21600" y="21122"/>
                    </a:lnTo>
                    <a:close/>
                    <a:moveTo>
                      <a:pt x="14666" y="12673"/>
                    </a:moveTo>
                    <a:lnTo>
                      <a:pt x="14666" y="11238"/>
                    </a:lnTo>
                    <a:lnTo>
                      <a:pt x="10362" y="11796"/>
                    </a:lnTo>
                    <a:lnTo>
                      <a:pt x="9485" y="11956"/>
                    </a:lnTo>
                    <a:lnTo>
                      <a:pt x="8847" y="12115"/>
                    </a:lnTo>
                    <a:lnTo>
                      <a:pt x="8130" y="12354"/>
                    </a:lnTo>
                    <a:lnTo>
                      <a:pt x="7652" y="12673"/>
                    </a:lnTo>
                    <a:lnTo>
                      <a:pt x="7253" y="13072"/>
                    </a:lnTo>
                    <a:lnTo>
                      <a:pt x="7014" y="13470"/>
                    </a:lnTo>
                    <a:lnTo>
                      <a:pt x="6855" y="14028"/>
                    </a:lnTo>
                    <a:lnTo>
                      <a:pt x="6775" y="14586"/>
                    </a:lnTo>
                    <a:lnTo>
                      <a:pt x="6855" y="15064"/>
                    </a:lnTo>
                    <a:lnTo>
                      <a:pt x="7014" y="15542"/>
                    </a:lnTo>
                    <a:lnTo>
                      <a:pt x="7253" y="15941"/>
                    </a:lnTo>
                    <a:lnTo>
                      <a:pt x="7652" y="16419"/>
                    </a:lnTo>
                    <a:lnTo>
                      <a:pt x="8130" y="16658"/>
                    </a:lnTo>
                    <a:lnTo>
                      <a:pt x="8688" y="16897"/>
                    </a:lnTo>
                    <a:lnTo>
                      <a:pt x="9325" y="17057"/>
                    </a:lnTo>
                    <a:lnTo>
                      <a:pt x="10521" y="17057"/>
                    </a:lnTo>
                    <a:lnTo>
                      <a:pt x="11079" y="16977"/>
                    </a:lnTo>
                    <a:lnTo>
                      <a:pt x="11477" y="16897"/>
                    </a:lnTo>
                    <a:lnTo>
                      <a:pt x="12673" y="16419"/>
                    </a:lnTo>
                    <a:lnTo>
                      <a:pt x="12992" y="16100"/>
                    </a:lnTo>
                    <a:lnTo>
                      <a:pt x="13470" y="15782"/>
                    </a:lnTo>
                    <a:lnTo>
                      <a:pt x="13709" y="15463"/>
                    </a:lnTo>
                    <a:lnTo>
                      <a:pt x="14028" y="15144"/>
                    </a:lnTo>
                    <a:lnTo>
                      <a:pt x="14187" y="14825"/>
                    </a:lnTo>
                    <a:lnTo>
                      <a:pt x="14506" y="14028"/>
                    </a:lnTo>
                    <a:lnTo>
                      <a:pt x="14586" y="13550"/>
                    </a:lnTo>
                    <a:lnTo>
                      <a:pt x="14666" y="13151"/>
                    </a:lnTo>
                    <a:lnTo>
                      <a:pt x="14666" y="12673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56" name="Freeform 78"/>
              <p:cNvSpPr/>
              <p:nvPr/>
            </p:nvSpPr>
            <p:spPr>
              <a:xfrm>
                <a:off x="438280" y="960119"/>
                <a:ext cx="37839" cy="59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972"/>
                    </a:moveTo>
                    <a:lnTo>
                      <a:pt x="20458" y="21286"/>
                    </a:lnTo>
                    <a:lnTo>
                      <a:pt x="18900" y="21412"/>
                    </a:lnTo>
                    <a:lnTo>
                      <a:pt x="17238" y="21537"/>
                    </a:lnTo>
                    <a:lnTo>
                      <a:pt x="15265" y="21600"/>
                    </a:lnTo>
                    <a:lnTo>
                      <a:pt x="13915" y="21537"/>
                    </a:lnTo>
                    <a:lnTo>
                      <a:pt x="11838" y="21412"/>
                    </a:lnTo>
                    <a:lnTo>
                      <a:pt x="10800" y="21223"/>
                    </a:lnTo>
                    <a:lnTo>
                      <a:pt x="9865" y="20972"/>
                    </a:lnTo>
                    <a:lnTo>
                      <a:pt x="9035" y="20784"/>
                    </a:lnTo>
                    <a:lnTo>
                      <a:pt x="8308" y="20533"/>
                    </a:lnTo>
                    <a:lnTo>
                      <a:pt x="7581" y="20219"/>
                    </a:lnTo>
                    <a:lnTo>
                      <a:pt x="6958" y="19842"/>
                    </a:lnTo>
                    <a:lnTo>
                      <a:pt x="6542" y="19465"/>
                    </a:lnTo>
                    <a:lnTo>
                      <a:pt x="5712" y="18460"/>
                    </a:lnTo>
                    <a:lnTo>
                      <a:pt x="5504" y="17958"/>
                    </a:lnTo>
                    <a:lnTo>
                      <a:pt x="5296" y="17393"/>
                    </a:lnTo>
                    <a:lnTo>
                      <a:pt x="5192" y="16702"/>
                    </a:lnTo>
                    <a:lnTo>
                      <a:pt x="5088" y="16074"/>
                    </a:lnTo>
                    <a:lnTo>
                      <a:pt x="5088" y="8665"/>
                    </a:lnTo>
                    <a:lnTo>
                      <a:pt x="0" y="8665"/>
                    </a:lnTo>
                    <a:lnTo>
                      <a:pt x="0" y="4960"/>
                    </a:lnTo>
                    <a:lnTo>
                      <a:pt x="5088" y="4960"/>
                    </a:lnTo>
                    <a:lnTo>
                      <a:pt x="5088" y="1444"/>
                    </a:lnTo>
                    <a:lnTo>
                      <a:pt x="14642" y="0"/>
                    </a:lnTo>
                    <a:lnTo>
                      <a:pt x="14642" y="4960"/>
                    </a:lnTo>
                    <a:lnTo>
                      <a:pt x="21600" y="4960"/>
                    </a:lnTo>
                    <a:lnTo>
                      <a:pt x="21600" y="8665"/>
                    </a:lnTo>
                    <a:lnTo>
                      <a:pt x="14642" y="8665"/>
                    </a:lnTo>
                    <a:lnTo>
                      <a:pt x="14642" y="15195"/>
                    </a:lnTo>
                    <a:lnTo>
                      <a:pt x="14746" y="15823"/>
                    </a:lnTo>
                    <a:lnTo>
                      <a:pt x="14954" y="16326"/>
                    </a:lnTo>
                    <a:lnTo>
                      <a:pt x="15577" y="17079"/>
                    </a:lnTo>
                    <a:lnTo>
                      <a:pt x="16200" y="17393"/>
                    </a:lnTo>
                    <a:lnTo>
                      <a:pt x="16823" y="17581"/>
                    </a:lnTo>
                    <a:lnTo>
                      <a:pt x="17654" y="17707"/>
                    </a:lnTo>
                    <a:lnTo>
                      <a:pt x="18485" y="17770"/>
                    </a:lnTo>
                    <a:lnTo>
                      <a:pt x="19212" y="17707"/>
                    </a:lnTo>
                    <a:lnTo>
                      <a:pt x="20146" y="17644"/>
                    </a:lnTo>
                    <a:lnTo>
                      <a:pt x="20873" y="17519"/>
                    </a:lnTo>
                    <a:lnTo>
                      <a:pt x="21600" y="17267"/>
                    </a:lnTo>
                    <a:lnTo>
                      <a:pt x="21600" y="20972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57" name="Freeform 79"/>
              <p:cNvSpPr/>
              <p:nvPr/>
            </p:nvSpPr>
            <p:spPr>
              <a:xfrm>
                <a:off x="509226" y="972732"/>
                <a:ext cx="47297" cy="47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122"/>
                    </a:moveTo>
                    <a:lnTo>
                      <a:pt x="14666" y="21122"/>
                    </a:lnTo>
                    <a:lnTo>
                      <a:pt x="14666" y="18093"/>
                    </a:lnTo>
                    <a:lnTo>
                      <a:pt x="14586" y="18093"/>
                    </a:lnTo>
                    <a:lnTo>
                      <a:pt x="13948" y="18890"/>
                    </a:lnTo>
                    <a:lnTo>
                      <a:pt x="13231" y="19607"/>
                    </a:lnTo>
                    <a:lnTo>
                      <a:pt x="12434" y="20165"/>
                    </a:lnTo>
                    <a:lnTo>
                      <a:pt x="11637" y="20644"/>
                    </a:lnTo>
                    <a:lnTo>
                      <a:pt x="10680" y="21122"/>
                    </a:lnTo>
                    <a:lnTo>
                      <a:pt x="9644" y="21361"/>
                    </a:lnTo>
                    <a:lnTo>
                      <a:pt x="8528" y="21520"/>
                    </a:lnTo>
                    <a:lnTo>
                      <a:pt x="7413" y="21600"/>
                    </a:lnTo>
                    <a:lnTo>
                      <a:pt x="5021" y="21361"/>
                    </a:lnTo>
                    <a:lnTo>
                      <a:pt x="4384" y="21122"/>
                    </a:lnTo>
                    <a:lnTo>
                      <a:pt x="3666" y="20962"/>
                    </a:lnTo>
                    <a:lnTo>
                      <a:pt x="3029" y="20564"/>
                    </a:lnTo>
                    <a:lnTo>
                      <a:pt x="2551" y="20245"/>
                    </a:lnTo>
                    <a:lnTo>
                      <a:pt x="1993" y="19846"/>
                    </a:lnTo>
                    <a:lnTo>
                      <a:pt x="1514" y="19448"/>
                    </a:lnTo>
                    <a:lnTo>
                      <a:pt x="1116" y="18970"/>
                    </a:lnTo>
                    <a:lnTo>
                      <a:pt x="478" y="17854"/>
                    </a:lnTo>
                    <a:lnTo>
                      <a:pt x="319" y="17296"/>
                    </a:lnTo>
                    <a:lnTo>
                      <a:pt x="0" y="16021"/>
                    </a:lnTo>
                    <a:lnTo>
                      <a:pt x="0" y="14586"/>
                    </a:lnTo>
                    <a:lnTo>
                      <a:pt x="159" y="13948"/>
                    </a:lnTo>
                    <a:lnTo>
                      <a:pt x="319" y="13231"/>
                    </a:lnTo>
                    <a:lnTo>
                      <a:pt x="478" y="12673"/>
                    </a:lnTo>
                    <a:lnTo>
                      <a:pt x="1116" y="11557"/>
                    </a:lnTo>
                    <a:lnTo>
                      <a:pt x="1514" y="10999"/>
                    </a:lnTo>
                    <a:lnTo>
                      <a:pt x="3188" y="9804"/>
                    </a:lnTo>
                    <a:lnTo>
                      <a:pt x="3826" y="9485"/>
                    </a:lnTo>
                    <a:lnTo>
                      <a:pt x="4623" y="9246"/>
                    </a:lnTo>
                    <a:lnTo>
                      <a:pt x="5420" y="8847"/>
                    </a:lnTo>
                    <a:lnTo>
                      <a:pt x="6217" y="8688"/>
                    </a:lnTo>
                    <a:lnTo>
                      <a:pt x="7253" y="8528"/>
                    </a:lnTo>
                    <a:lnTo>
                      <a:pt x="8210" y="8369"/>
                    </a:lnTo>
                    <a:lnTo>
                      <a:pt x="14666" y="7652"/>
                    </a:lnTo>
                    <a:lnTo>
                      <a:pt x="14666" y="6855"/>
                    </a:lnTo>
                    <a:lnTo>
                      <a:pt x="14427" y="6137"/>
                    </a:lnTo>
                    <a:lnTo>
                      <a:pt x="14267" y="5818"/>
                    </a:lnTo>
                    <a:lnTo>
                      <a:pt x="13948" y="5340"/>
                    </a:lnTo>
                    <a:lnTo>
                      <a:pt x="13709" y="5101"/>
                    </a:lnTo>
                    <a:lnTo>
                      <a:pt x="12992" y="4782"/>
                    </a:lnTo>
                    <a:lnTo>
                      <a:pt x="12275" y="4543"/>
                    </a:lnTo>
                    <a:lnTo>
                      <a:pt x="11477" y="4304"/>
                    </a:lnTo>
                    <a:lnTo>
                      <a:pt x="10441" y="4224"/>
                    </a:lnTo>
                    <a:lnTo>
                      <a:pt x="9405" y="4224"/>
                    </a:lnTo>
                    <a:lnTo>
                      <a:pt x="8369" y="4384"/>
                    </a:lnTo>
                    <a:lnTo>
                      <a:pt x="5261" y="5101"/>
                    </a:lnTo>
                    <a:lnTo>
                      <a:pt x="4304" y="5500"/>
                    </a:lnTo>
                    <a:lnTo>
                      <a:pt x="3268" y="5898"/>
                    </a:lnTo>
                    <a:lnTo>
                      <a:pt x="2311" y="6456"/>
                    </a:lnTo>
                    <a:lnTo>
                      <a:pt x="2311" y="1674"/>
                    </a:lnTo>
                    <a:lnTo>
                      <a:pt x="3188" y="1355"/>
                    </a:lnTo>
                    <a:lnTo>
                      <a:pt x="5261" y="717"/>
                    </a:lnTo>
                    <a:lnTo>
                      <a:pt x="6536" y="478"/>
                    </a:lnTo>
                    <a:lnTo>
                      <a:pt x="7891" y="239"/>
                    </a:lnTo>
                    <a:lnTo>
                      <a:pt x="9166" y="80"/>
                    </a:lnTo>
                    <a:lnTo>
                      <a:pt x="10282" y="0"/>
                    </a:lnTo>
                    <a:lnTo>
                      <a:pt x="12673" y="0"/>
                    </a:lnTo>
                    <a:lnTo>
                      <a:pt x="13869" y="80"/>
                    </a:lnTo>
                    <a:lnTo>
                      <a:pt x="14905" y="239"/>
                    </a:lnTo>
                    <a:lnTo>
                      <a:pt x="15941" y="478"/>
                    </a:lnTo>
                    <a:lnTo>
                      <a:pt x="16818" y="797"/>
                    </a:lnTo>
                    <a:lnTo>
                      <a:pt x="18412" y="1594"/>
                    </a:lnTo>
                    <a:lnTo>
                      <a:pt x="19129" y="2152"/>
                    </a:lnTo>
                    <a:lnTo>
                      <a:pt x="19687" y="2710"/>
                    </a:lnTo>
                    <a:lnTo>
                      <a:pt x="20165" y="3348"/>
                    </a:lnTo>
                    <a:lnTo>
                      <a:pt x="20644" y="4065"/>
                    </a:lnTo>
                    <a:lnTo>
                      <a:pt x="21042" y="4862"/>
                    </a:lnTo>
                    <a:lnTo>
                      <a:pt x="21520" y="6615"/>
                    </a:lnTo>
                    <a:lnTo>
                      <a:pt x="21600" y="7652"/>
                    </a:lnTo>
                    <a:lnTo>
                      <a:pt x="21600" y="21122"/>
                    </a:lnTo>
                    <a:close/>
                    <a:moveTo>
                      <a:pt x="14666" y="12673"/>
                    </a:moveTo>
                    <a:lnTo>
                      <a:pt x="14666" y="11238"/>
                    </a:lnTo>
                    <a:lnTo>
                      <a:pt x="10362" y="11796"/>
                    </a:lnTo>
                    <a:lnTo>
                      <a:pt x="9565" y="11956"/>
                    </a:lnTo>
                    <a:lnTo>
                      <a:pt x="8847" y="12115"/>
                    </a:lnTo>
                    <a:lnTo>
                      <a:pt x="8130" y="12354"/>
                    </a:lnTo>
                    <a:lnTo>
                      <a:pt x="7652" y="12673"/>
                    </a:lnTo>
                    <a:lnTo>
                      <a:pt x="7253" y="13072"/>
                    </a:lnTo>
                    <a:lnTo>
                      <a:pt x="7014" y="13470"/>
                    </a:lnTo>
                    <a:lnTo>
                      <a:pt x="6855" y="14028"/>
                    </a:lnTo>
                    <a:lnTo>
                      <a:pt x="6775" y="14586"/>
                    </a:lnTo>
                    <a:lnTo>
                      <a:pt x="6855" y="15064"/>
                    </a:lnTo>
                    <a:lnTo>
                      <a:pt x="7014" y="15542"/>
                    </a:lnTo>
                    <a:lnTo>
                      <a:pt x="7253" y="15941"/>
                    </a:lnTo>
                    <a:lnTo>
                      <a:pt x="7652" y="16419"/>
                    </a:lnTo>
                    <a:lnTo>
                      <a:pt x="8130" y="16658"/>
                    </a:lnTo>
                    <a:lnTo>
                      <a:pt x="8768" y="16897"/>
                    </a:lnTo>
                    <a:lnTo>
                      <a:pt x="9325" y="17057"/>
                    </a:lnTo>
                    <a:lnTo>
                      <a:pt x="10521" y="17057"/>
                    </a:lnTo>
                    <a:lnTo>
                      <a:pt x="11477" y="16897"/>
                    </a:lnTo>
                    <a:lnTo>
                      <a:pt x="12673" y="16419"/>
                    </a:lnTo>
                    <a:lnTo>
                      <a:pt x="13470" y="15782"/>
                    </a:lnTo>
                    <a:lnTo>
                      <a:pt x="13789" y="15463"/>
                    </a:lnTo>
                    <a:lnTo>
                      <a:pt x="14028" y="15144"/>
                    </a:lnTo>
                    <a:lnTo>
                      <a:pt x="14187" y="14825"/>
                    </a:lnTo>
                    <a:lnTo>
                      <a:pt x="14427" y="14427"/>
                    </a:lnTo>
                    <a:lnTo>
                      <a:pt x="14506" y="14028"/>
                    </a:lnTo>
                    <a:lnTo>
                      <a:pt x="14666" y="13550"/>
                    </a:lnTo>
                    <a:lnTo>
                      <a:pt x="14666" y="12673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58" name="Rectangle 80"/>
              <p:cNvSpPr/>
              <p:nvPr/>
            </p:nvSpPr>
            <p:spPr>
              <a:xfrm>
                <a:off x="575441" y="952236"/>
                <a:ext cx="15766" cy="66216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59" name="Rectangle 81"/>
              <p:cNvSpPr/>
              <p:nvPr/>
            </p:nvSpPr>
            <p:spPr>
              <a:xfrm>
                <a:off x="611701" y="952236"/>
                <a:ext cx="15766" cy="66216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60" name="Freeform 82"/>
              <p:cNvSpPr/>
              <p:nvPr/>
            </p:nvSpPr>
            <p:spPr>
              <a:xfrm>
                <a:off x="670034" y="972732"/>
                <a:ext cx="83557" cy="45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7380" y="21600"/>
                    </a:lnTo>
                    <a:lnTo>
                      <a:pt x="17380" y="8395"/>
                    </a:lnTo>
                    <a:lnTo>
                      <a:pt x="17289" y="7499"/>
                    </a:lnTo>
                    <a:lnTo>
                      <a:pt x="17108" y="6684"/>
                    </a:lnTo>
                    <a:lnTo>
                      <a:pt x="17017" y="6358"/>
                    </a:lnTo>
                    <a:lnTo>
                      <a:pt x="16881" y="6032"/>
                    </a:lnTo>
                    <a:lnTo>
                      <a:pt x="16745" y="5787"/>
                    </a:lnTo>
                    <a:lnTo>
                      <a:pt x="16563" y="5543"/>
                    </a:lnTo>
                    <a:lnTo>
                      <a:pt x="16382" y="5380"/>
                    </a:lnTo>
                    <a:lnTo>
                      <a:pt x="16155" y="5217"/>
                    </a:lnTo>
                    <a:lnTo>
                      <a:pt x="15746" y="4972"/>
                    </a:lnTo>
                    <a:lnTo>
                      <a:pt x="14975" y="4972"/>
                    </a:lnTo>
                    <a:lnTo>
                      <a:pt x="14521" y="5135"/>
                    </a:lnTo>
                    <a:lnTo>
                      <a:pt x="14294" y="5298"/>
                    </a:lnTo>
                    <a:lnTo>
                      <a:pt x="14113" y="5461"/>
                    </a:lnTo>
                    <a:lnTo>
                      <a:pt x="13750" y="5950"/>
                    </a:lnTo>
                    <a:lnTo>
                      <a:pt x="13523" y="6276"/>
                    </a:lnTo>
                    <a:lnTo>
                      <a:pt x="13387" y="6602"/>
                    </a:lnTo>
                    <a:lnTo>
                      <a:pt x="13160" y="7417"/>
                    </a:lnTo>
                    <a:lnTo>
                      <a:pt x="13069" y="7825"/>
                    </a:lnTo>
                    <a:lnTo>
                      <a:pt x="12933" y="8722"/>
                    </a:lnTo>
                    <a:lnTo>
                      <a:pt x="12887" y="9781"/>
                    </a:lnTo>
                    <a:lnTo>
                      <a:pt x="12887" y="21600"/>
                    </a:lnTo>
                    <a:lnTo>
                      <a:pt x="8713" y="21600"/>
                    </a:lnTo>
                    <a:lnTo>
                      <a:pt x="8713" y="9455"/>
                    </a:lnTo>
                    <a:lnTo>
                      <a:pt x="8667" y="8314"/>
                    </a:lnTo>
                    <a:lnTo>
                      <a:pt x="8576" y="7417"/>
                    </a:lnTo>
                    <a:lnTo>
                      <a:pt x="8531" y="7091"/>
                    </a:lnTo>
                    <a:lnTo>
                      <a:pt x="8440" y="6602"/>
                    </a:lnTo>
                    <a:lnTo>
                      <a:pt x="8259" y="6276"/>
                    </a:lnTo>
                    <a:lnTo>
                      <a:pt x="8168" y="6032"/>
                    </a:lnTo>
                    <a:lnTo>
                      <a:pt x="8032" y="5787"/>
                    </a:lnTo>
                    <a:lnTo>
                      <a:pt x="7850" y="5543"/>
                    </a:lnTo>
                    <a:lnTo>
                      <a:pt x="7714" y="5380"/>
                    </a:lnTo>
                    <a:lnTo>
                      <a:pt x="7487" y="5217"/>
                    </a:lnTo>
                    <a:lnTo>
                      <a:pt x="7034" y="4972"/>
                    </a:lnTo>
                    <a:lnTo>
                      <a:pt x="6308" y="4972"/>
                    </a:lnTo>
                    <a:lnTo>
                      <a:pt x="5854" y="5135"/>
                    </a:lnTo>
                    <a:lnTo>
                      <a:pt x="5582" y="5217"/>
                    </a:lnTo>
                    <a:lnTo>
                      <a:pt x="5400" y="5461"/>
                    </a:lnTo>
                    <a:lnTo>
                      <a:pt x="5173" y="5624"/>
                    </a:lnTo>
                    <a:lnTo>
                      <a:pt x="4855" y="6195"/>
                    </a:lnTo>
                    <a:lnTo>
                      <a:pt x="4719" y="6521"/>
                    </a:lnTo>
                    <a:lnTo>
                      <a:pt x="4583" y="7010"/>
                    </a:lnTo>
                    <a:lnTo>
                      <a:pt x="4402" y="7336"/>
                    </a:lnTo>
                    <a:lnTo>
                      <a:pt x="4311" y="7825"/>
                    </a:lnTo>
                    <a:lnTo>
                      <a:pt x="4220" y="8722"/>
                    </a:lnTo>
                    <a:lnTo>
                      <a:pt x="4175" y="9863"/>
                    </a:lnTo>
                    <a:lnTo>
                      <a:pt x="4175" y="21600"/>
                    </a:lnTo>
                    <a:lnTo>
                      <a:pt x="0" y="21600"/>
                    </a:lnTo>
                    <a:lnTo>
                      <a:pt x="0" y="489"/>
                    </a:lnTo>
                    <a:lnTo>
                      <a:pt x="4175" y="489"/>
                    </a:lnTo>
                    <a:lnTo>
                      <a:pt x="4175" y="3749"/>
                    </a:lnTo>
                    <a:lnTo>
                      <a:pt x="4220" y="3749"/>
                    </a:lnTo>
                    <a:lnTo>
                      <a:pt x="4629" y="2934"/>
                    </a:lnTo>
                    <a:lnTo>
                      <a:pt x="5037" y="2201"/>
                    </a:lnTo>
                    <a:lnTo>
                      <a:pt x="5491" y="1549"/>
                    </a:lnTo>
                    <a:lnTo>
                      <a:pt x="6081" y="978"/>
                    </a:lnTo>
                    <a:lnTo>
                      <a:pt x="6671" y="571"/>
                    </a:lnTo>
                    <a:lnTo>
                      <a:pt x="7306" y="245"/>
                    </a:lnTo>
                    <a:lnTo>
                      <a:pt x="7941" y="0"/>
                    </a:lnTo>
                    <a:lnTo>
                      <a:pt x="9348" y="0"/>
                    </a:lnTo>
                    <a:lnTo>
                      <a:pt x="9983" y="163"/>
                    </a:lnTo>
                    <a:lnTo>
                      <a:pt x="10573" y="489"/>
                    </a:lnTo>
                    <a:lnTo>
                      <a:pt x="11118" y="897"/>
                    </a:lnTo>
                    <a:lnTo>
                      <a:pt x="11571" y="1467"/>
                    </a:lnTo>
                    <a:lnTo>
                      <a:pt x="12297" y="2934"/>
                    </a:lnTo>
                    <a:lnTo>
                      <a:pt x="12615" y="3831"/>
                    </a:lnTo>
                    <a:lnTo>
                      <a:pt x="13024" y="2934"/>
                    </a:lnTo>
                    <a:lnTo>
                      <a:pt x="13432" y="2201"/>
                    </a:lnTo>
                    <a:lnTo>
                      <a:pt x="13976" y="1467"/>
                    </a:lnTo>
                    <a:lnTo>
                      <a:pt x="14521" y="897"/>
                    </a:lnTo>
                    <a:lnTo>
                      <a:pt x="15111" y="489"/>
                    </a:lnTo>
                    <a:lnTo>
                      <a:pt x="15746" y="163"/>
                    </a:lnTo>
                    <a:lnTo>
                      <a:pt x="16472" y="0"/>
                    </a:lnTo>
                    <a:lnTo>
                      <a:pt x="17743" y="0"/>
                    </a:lnTo>
                    <a:lnTo>
                      <a:pt x="18197" y="82"/>
                    </a:lnTo>
                    <a:lnTo>
                      <a:pt x="18650" y="245"/>
                    </a:lnTo>
                    <a:lnTo>
                      <a:pt x="19150" y="489"/>
                    </a:lnTo>
                    <a:lnTo>
                      <a:pt x="19513" y="734"/>
                    </a:lnTo>
                    <a:lnTo>
                      <a:pt x="19876" y="1141"/>
                    </a:lnTo>
                    <a:lnTo>
                      <a:pt x="20193" y="1549"/>
                    </a:lnTo>
                    <a:lnTo>
                      <a:pt x="20511" y="2038"/>
                    </a:lnTo>
                    <a:lnTo>
                      <a:pt x="20783" y="2608"/>
                    </a:lnTo>
                    <a:lnTo>
                      <a:pt x="21146" y="3912"/>
                    </a:lnTo>
                    <a:lnTo>
                      <a:pt x="21328" y="4728"/>
                    </a:lnTo>
                    <a:lnTo>
                      <a:pt x="21418" y="5543"/>
                    </a:lnTo>
                    <a:lnTo>
                      <a:pt x="21509" y="6439"/>
                    </a:lnTo>
                    <a:lnTo>
                      <a:pt x="21600" y="8395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61" name="Freeform 83"/>
              <p:cNvSpPr/>
              <p:nvPr/>
            </p:nvSpPr>
            <p:spPr>
              <a:xfrm>
                <a:off x="767780" y="972732"/>
                <a:ext cx="47297" cy="47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122"/>
                    </a:moveTo>
                    <a:lnTo>
                      <a:pt x="14637" y="21122"/>
                    </a:lnTo>
                    <a:lnTo>
                      <a:pt x="14637" y="18093"/>
                    </a:lnTo>
                    <a:lnTo>
                      <a:pt x="14558" y="18093"/>
                    </a:lnTo>
                    <a:lnTo>
                      <a:pt x="13846" y="18890"/>
                    </a:lnTo>
                    <a:lnTo>
                      <a:pt x="13213" y="19607"/>
                    </a:lnTo>
                    <a:lnTo>
                      <a:pt x="12422" y="20165"/>
                    </a:lnTo>
                    <a:lnTo>
                      <a:pt x="10681" y="21122"/>
                    </a:lnTo>
                    <a:lnTo>
                      <a:pt x="9653" y="21361"/>
                    </a:lnTo>
                    <a:lnTo>
                      <a:pt x="8545" y="21520"/>
                    </a:lnTo>
                    <a:lnTo>
                      <a:pt x="7516" y="21600"/>
                    </a:lnTo>
                    <a:lnTo>
                      <a:pt x="6567" y="21520"/>
                    </a:lnTo>
                    <a:lnTo>
                      <a:pt x="5143" y="21361"/>
                    </a:lnTo>
                    <a:lnTo>
                      <a:pt x="4352" y="21122"/>
                    </a:lnTo>
                    <a:lnTo>
                      <a:pt x="3719" y="20962"/>
                    </a:lnTo>
                    <a:lnTo>
                      <a:pt x="3165" y="20564"/>
                    </a:lnTo>
                    <a:lnTo>
                      <a:pt x="2532" y="20245"/>
                    </a:lnTo>
                    <a:lnTo>
                      <a:pt x="1582" y="19448"/>
                    </a:lnTo>
                    <a:lnTo>
                      <a:pt x="1187" y="18970"/>
                    </a:lnTo>
                    <a:lnTo>
                      <a:pt x="554" y="17854"/>
                    </a:lnTo>
                    <a:lnTo>
                      <a:pt x="316" y="17296"/>
                    </a:lnTo>
                    <a:lnTo>
                      <a:pt x="158" y="16658"/>
                    </a:lnTo>
                    <a:lnTo>
                      <a:pt x="79" y="16021"/>
                    </a:lnTo>
                    <a:lnTo>
                      <a:pt x="0" y="15303"/>
                    </a:lnTo>
                    <a:lnTo>
                      <a:pt x="79" y="14586"/>
                    </a:lnTo>
                    <a:lnTo>
                      <a:pt x="158" y="13948"/>
                    </a:lnTo>
                    <a:lnTo>
                      <a:pt x="316" y="13231"/>
                    </a:lnTo>
                    <a:lnTo>
                      <a:pt x="554" y="12673"/>
                    </a:lnTo>
                    <a:lnTo>
                      <a:pt x="1187" y="11557"/>
                    </a:lnTo>
                    <a:lnTo>
                      <a:pt x="1582" y="10999"/>
                    </a:lnTo>
                    <a:lnTo>
                      <a:pt x="2057" y="10601"/>
                    </a:lnTo>
                    <a:lnTo>
                      <a:pt x="2611" y="10202"/>
                    </a:lnTo>
                    <a:lnTo>
                      <a:pt x="3244" y="9804"/>
                    </a:lnTo>
                    <a:lnTo>
                      <a:pt x="3877" y="9485"/>
                    </a:lnTo>
                    <a:lnTo>
                      <a:pt x="4589" y="9246"/>
                    </a:lnTo>
                    <a:lnTo>
                      <a:pt x="5459" y="8847"/>
                    </a:lnTo>
                    <a:lnTo>
                      <a:pt x="6251" y="8688"/>
                    </a:lnTo>
                    <a:lnTo>
                      <a:pt x="7200" y="8528"/>
                    </a:lnTo>
                    <a:lnTo>
                      <a:pt x="8229" y="8369"/>
                    </a:lnTo>
                    <a:lnTo>
                      <a:pt x="14716" y="7652"/>
                    </a:lnTo>
                    <a:lnTo>
                      <a:pt x="14637" y="6855"/>
                    </a:lnTo>
                    <a:lnTo>
                      <a:pt x="14400" y="6137"/>
                    </a:lnTo>
                    <a:lnTo>
                      <a:pt x="14242" y="5818"/>
                    </a:lnTo>
                    <a:lnTo>
                      <a:pt x="14004" y="5579"/>
                    </a:lnTo>
                    <a:lnTo>
                      <a:pt x="13846" y="5340"/>
                    </a:lnTo>
                    <a:lnTo>
                      <a:pt x="13609" y="5101"/>
                    </a:lnTo>
                    <a:lnTo>
                      <a:pt x="12976" y="4782"/>
                    </a:lnTo>
                    <a:lnTo>
                      <a:pt x="12343" y="4543"/>
                    </a:lnTo>
                    <a:lnTo>
                      <a:pt x="11393" y="4304"/>
                    </a:lnTo>
                    <a:lnTo>
                      <a:pt x="10444" y="4224"/>
                    </a:lnTo>
                    <a:lnTo>
                      <a:pt x="9336" y="4224"/>
                    </a:lnTo>
                    <a:lnTo>
                      <a:pt x="8387" y="4384"/>
                    </a:lnTo>
                    <a:lnTo>
                      <a:pt x="7279" y="4623"/>
                    </a:lnTo>
                    <a:lnTo>
                      <a:pt x="5380" y="5101"/>
                    </a:lnTo>
                    <a:lnTo>
                      <a:pt x="4273" y="5500"/>
                    </a:lnTo>
                    <a:lnTo>
                      <a:pt x="3323" y="5898"/>
                    </a:lnTo>
                    <a:lnTo>
                      <a:pt x="2374" y="6456"/>
                    </a:lnTo>
                    <a:lnTo>
                      <a:pt x="2374" y="1674"/>
                    </a:lnTo>
                    <a:lnTo>
                      <a:pt x="3244" y="1355"/>
                    </a:lnTo>
                    <a:lnTo>
                      <a:pt x="4193" y="1036"/>
                    </a:lnTo>
                    <a:lnTo>
                      <a:pt x="5301" y="717"/>
                    </a:lnTo>
                    <a:lnTo>
                      <a:pt x="6567" y="478"/>
                    </a:lnTo>
                    <a:lnTo>
                      <a:pt x="7912" y="239"/>
                    </a:lnTo>
                    <a:lnTo>
                      <a:pt x="9099" y="80"/>
                    </a:lnTo>
                    <a:lnTo>
                      <a:pt x="10286" y="0"/>
                    </a:lnTo>
                    <a:lnTo>
                      <a:pt x="12659" y="0"/>
                    </a:lnTo>
                    <a:lnTo>
                      <a:pt x="13767" y="80"/>
                    </a:lnTo>
                    <a:lnTo>
                      <a:pt x="14875" y="239"/>
                    </a:lnTo>
                    <a:lnTo>
                      <a:pt x="15824" y="478"/>
                    </a:lnTo>
                    <a:lnTo>
                      <a:pt x="16774" y="797"/>
                    </a:lnTo>
                    <a:lnTo>
                      <a:pt x="17565" y="1196"/>
                    </a:lnTo>
                    <a:lnTo>
                      <a:pt x="18277" y="1594"/>
                    </a:lnTo>
                    <a:lnTo>
                      <a:pt x="19068" y="2152"/>
                    </a:lnTo>
                    <a:lnTo>
                      <a:pt x="19622" y="2710"/>
                    </a:lnTo>
                    <a:lnTo>
                      <a:pt x="20097" y="3348"/>
                    </a:lnTo>
                    <a:lnTo>
                      <a:pt x="20571" y="4065"/>
                    </a:lnTo>
                    <a:lnTo>
                      <a:pt x="20888" y="4862"/>
                    </a:lnTo>
                    <a:lnTo>
                      <a:pt x="21125" y="5739"/>
                    </a:lnTo>
                    <a:lnTo>
                      <a:pt x="21442" y="6615"/>
                    </a:lnTo>
                    <a:lnTo>
                      <a:pt x="21600" y="8688"/>
                    </a:lnTo>
                    <a:lnTo>
                      <a:pt x="21600" y="21122"/>
                    </a:lnTo>
                    <a:close/>
                    <a:moveTo>
                      <a:pt x="14716" y="12673"/>
                    </a:moveTo>
                    <a:lnTo>
                      <a:pt x="14716" y="11238"/>
                    </a:lnTo>
                    <a:lnTo>
                      <a:pt x="10365" y="11796"/>
                    </a:lnTo>
                    <a:lnTo>
                      <a:pt x="9495" y="11956"/>
                    </a:lnTo>
                    <a:lnTo>
                      <a:pt x="8782" y="12115"/>
                    </a:lnTo>
                    <a:lnTo>
                      <a:pt x="8149" y="12354"/>
                    </a:lnTo>
                    <a:lnTo>
                      <a:pt x="7675" y="12673"/>
                    </a:lnTo>
                    <a:lnTo>
                      <a:pt x="7279" y="13072"/>
                    </a:lnTo>
                    <a:lnTo>
                      <a:pt x="6963" y="13470"/>
                    </a:lnTo>
                    <a:lnTo>
                      <a:pt x="6804" y="14028"/>
                    </a:lnTo>
                    <a:lnTo>
                      <a:pt x="6725" y="14586"/>
                    </a:lnTo>
                    <a:lnTo>
                      <a:pt x="6804" y="15064"/>
                    </a:lnTo>
                    <a:lnTo>
                      <a:pt x="6963" y="15542"/>
                    </a:lnTo>
                    <a:lnTo>
                      <a:pt x="7200" y="15941"/>
                    </a:lnTo>
                    <a:lnTo>
                      <a:pt x="7675" y="16419"/>
                    </a:lnTo>
                    <a:lnTo>
                      <a:pt x="8149" y="16658"/>
                    </a:lnTo>
                    <a:lnTo>
                      <a:pt x="8703" y="16897"/>
                    </a:lnTo>
                    <a:lnTo>
                      <a:pt x="9257" y="17057"/>
                    </a:lnTo>
                    <a:lnTo>
                      <a:pt x="10523" y="17057"/>
                    </a:lnTo>
                    <a:lnTo>
                      <a:pt x="10998" y="16977"/>
                    </a:lnTo>
                    <a:lnTo>
                      <a:pt x="11393" y="16897"/>
                    </a:lnTo>
                    <a:lnTo>
                      <a:pt x="12343" y="16579"/>
                    </a:lnTo>
                    <a:lnTo>
                      <a:pt x="12659" y="16419"/>
                    </a:lnTo>
                    <a:lnTo>
                      <a:pt x="13055" y="16100"/>
                    </a:lnTo>
                    <a:lnTo>
                      <a:pt x="13688" y="15463"/>
                    </a:lnTo>
                    <a:lnTo>
                      <a:pt x="14163" y="14825"/>
                    </a:lnTo>
                    <a:lnTo>
                      <a:pt x="14400" y="14427"/>
                    </a:lnTo>
                    <a:lnTo>
                      <a:pt x="14479" y="14028"/>
                    </a:lnTo>
                    <a:lnTo>
                      <a:pt x="14637" y="13550"/>
                    </a:lnTo>
                    <a:lnTo>
                      <a:pt x="14637" y="13151"/>
                    </a:lnTo>
                    <a:lnTo>
                      <a:pt x="14716" y="12673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62" name="Freeform 18"/>
              <p:cNvSpPr/>
              <p:nvPr/>
            </p:nvSpPr>
            <p:spPr>
              <a:xfrm>
                <a:off x="826112" y="974308"/>
                <a:ext cx="56757" cy="66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3558" y="15859"/>
                    </a:lnTo>
                    <a:lnTo>
                      <a:pt x="12761" y="17223"/>
                    </a:lnTo>
                    <a:lnTo>
                      <a:pt x="12295" y="17792"/>
                    </a:lnTo>
                    <a:lnTo>
                      <a:pt x="11897" y="18360"/>
                    </a:lnTo>
                    <a:lnTo>
                      <a:pt x="11431" y="18872"/>
                    </a:lnTo>
                    <a:lnTo>
                      <a:pt x="10966" y="19326"/>
                    </a:lnTo>
                    <a:lnTo>
                      <a:pt x="10368" y="19781"/>
                    </a:lnTo>
                    <a:lnTo>
                      <a:pt x="9903" y="20179"/>
                    </a:lnTo>
                    <a:lnTo>
                      <a:pt x="9371" y="20520"/>
                    </a:lnTo>
                    <a:lnTo>
                      <a:pt x="8706" y="20747"/>
                    </a:lnTo>
                    <a:lnTo>
                      <a:pt x="8108" y="21032"/>
                    </a:lnTo>
                    <a:lnTo>
                      <a:pt x="7510" y="21259"/>
                    </a:lnTo>
                    <a:lnTo>
                      <a:pt x="6779" y="21429"/>
                    </a:lnTo>
                    <a:lnTo>
                      <a:pt x="6181" y="21543"/>
                    </a:lnTo>
                    <a:lnTo>
                      <a:pt x="5450" y="21600"/>
                    </a:lnTo>
                    <a:lnTo>
                      <a:pt x="3655" y="21600"/>
                    </a:lnTo>
                    <a:lnTo>
                      <a:pt x="2658" y="21543"/>
                    </a:lnTo>
                    <a:lnTo>
                      <a:pt x="1861" y="21429"/>
                    </a:lnTo>
                    <a:lnTo>
                      <a:pt x="1063" y="21259"/>
                    </a:lnTo>
                    <a:lnTo>
                      <a:pt x="1063" y="17564"/>
                    </a:lnTo>
                    <a:lnTo>
                      <a:pt x="1728" y="17792"/>
                    </a:lnTo>
                    <a:lnTo>
                      <a:pt x="2326" y="18019"/>
                    </a:lnTo>
                    <a:lnTo>
                      <a:pt x="2991" y="18133"/>
                    </a:lnTo>
                    <a:lnTo>
                      <a:pt x="4320" y="18133"/>
                    </a:lnTo>
                    <a:lnTo>
                      <a:pt x="4785" y="18019"/>
                    </a:lnTo>
                    <a:lnTo>
                      <a:pt x="5317" y="17905"/>
                    </a:lnTo>
                    <a:lnTo>
                      <a:pt x="5782" y="17678"/>
                    </a:lnTo>
                    <a:lnTo>
                      <a:pt x="6447" y="17223"/>
                    </a:lnTo>
                    <a:lnTo>
                      <a:pt x="6779" y="16882"/>
                    </a:lnTo>
                    <a:lnTo>
                      <a:pt x="6978" y="16484"/>
                    </a:lnTo>
                    <a:lnTo>
                      <a:pt x="8042" y="14665"/>
                    </a:lnTo>
                    <a:lnTo>
                      <a:pt x="0" y="0"/>
                    </a:lnTo>
                    <a:lnTo>
                      <a:pt x="6779" y="0"/>
                    </a:lnTo>
                    <a:lnTo>
                      <a:pt x="10501" y="8924"/>
                    </a:lnTo>
                    <a:lnTo>
                      <a:pt x="10634" y="9322"/>
                    </a:lnTo>
                    <a:lnTo>
                      <a:pt x="10767" y="9834"/>
                    </a:lnTo>
                    <a:lnTo>
                      <a:pt x="10966" y="10345"/>
                    </a:lnTo>
                    <a:lnTo>
                      <a:pt x="11099" y="10857"/>
                    </a:lnTo>
                    <a:lnTo>
                      <a:pt x="11166" y="10857"/>
                    </a:lnTo>
                    <a:lnTo>
                      <a:pt x="11298" y="10459"/>
                    </a:lnTo>
                    <a:lnTo>
                      <a:pt x="11431" y="10004"/>
                    </a:lnTo>
                    <a:lnTo>
                      <a:pt x="11564" y="9436"/>
                    </a:lnTo>
                    <a:lnTo>
                      <a:pt x="11764" y="8924"/>
                    </a:lnTo>
                    <a:lnTo>
                      <a:pt x="15552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63" name="Freeform 19"/>
              <p:cNvSpPr/>
              <p:nvPr/>
            </p:nvSpPr>
            <p:spPr>
              <a:xfrm>
                <a:off x="915976" y="972732"/>
                <a:ext cx="39414" cy="47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484"/>
                    </a:moveTo>
                    <a:lnTo>
                      <a:pt x="0" y="15383"/>
                    </a:lnTo>
                    <a:lnTo>
                      <a:pt x="1127" y="15782"/>
                    </a:lnTo>
                    <a:lnTo>
                      <a:pt x="2160" y="16100"/>
                    </a:lnTo>
                    <a:lnTo>
                      <a:pt x="3193" y="16499"/>
                    </a:lnTo>
                    <a:lnTo>
                      <a:pt x="4320" y="16818"/>
                    </a:lnTo>
                    <a:lnTo>
                      <a:pt x="6386" y="17137"/>
                    </a:lnTo>
                    <a:lnTo>
                      <a:pt x="7419" y="17216"/>
                    </a:lnTo>
                    <a:lnTo>
                      <a:pt x="9485" y="17216"/>
                    </a:lnTo>
                    <a:lnTo>
                      <a:pt x="10424" y="17137"/>
                    </a:lnTo>
                    <a:lnTo>
                      <a:pt x="11270" y="16977"/>
                    </a:lnTo>
                    <a:lnTo>
                      <a:pt x="12021" y="16818"/>
                    </a:lnTo>
                    <a:lnTo>
                      <a:pt x="12584" y="16499"/>
                    </a:lnTo>
                    <a:lnTo>
                      <a:pt x="12960" y="16100"/>
                    </a:lnTo>
                    <a:lnTo>
                      <a:pt x="13242" y="15782"/>
                    </a:lnTo>
                    <a:lnTo>
                      <a:pt x="13336" y="15383"/>
                    </a:lnTo>
                    <a:lnTo>
                      <a:pt x="13242" y="15064"/>
                    </a:lnTo>
                    <a:lnTo>
                      <a:pt x="13148" y="14825"/>
                    </a:lnTo>
                    <a:lnTo>
                      <a:pt x="12960" y="14586"/>
                    </a:lnTo>
                    <a:lnTo>
                      <a:pt x="12678" y="14347"/>
                    </a:lnTo>
                    <a:lnTo>
                      <a:pt x="12021" y="14028"/>
                    </a:lnTo>
                    <a:lnTo>
                      <a:pt x="11176" y="13630"/>
                    </a:lnTo>
                    <a:lnTo>
                      <a:pt x="10143" y="13311"/>
                    </a:lnTo>
                    <a:lnTo>
                      <a:pt x="9110" y="13072"/>
                    </a:lnTo>
                    <a:lnTo>
                      <a:pt x="7983" y="12832"/>
                    </a:lnTo>
                    <a:lnTo>
                      <a:pt x="6950" y="12593"/>
                    </a:lnTo>
                    <a:lnTo>
                      <a:pt x="6198" y="12354"/>
                    </a:lnTo>
                    <a:lnTo>
                      <a:pt x="5353" y="12115"/>
                    </a:lnTo>
                    <a:lnTo>
                      <a:pt x="4602" y="11876"/>
                    </a:lnTo>
                    <a:lnTo>
                      <a:pt x="4038" y="11637"/>
                    </a:lnTo>
                    <a:lnTo>
                      <a:pt x="2723" y="10920"/>
                    </a:lnTo>
                    <a:lnTo>
                      <a:pt x="1878" y="10362"/>
                    </a:lnTo>
                    <a:lnTo>
                      <a:pt x="1409" y="9963"/>
                    </a:lnTo>
                    <a:lnTo>
                      <a:pt x="1127" y="9565"/>
                    </a:lnTo>
                    <a:lnTo>
                      <a:pt x="751" y="9166"/>
                    </a:lnTo>
                    <a:lnTo>
                      <a:pt x="470" y="8688"/>
                    </a:lnTo>
                    <a:lnTo>
                      <a:pt x="282" y="8210"/>
                    </a:lnTo>
                    <a:lnTo>
                      <a:pt x="94" y="7652"/>
                    </a:lnTo>
                    <a:lnTo>
                      <a:pt x="0" y="7094"/>
                    </a:lnTo>
                    <a:lnTo>
                      <a:pt x="0" y="6456"/>
                    </a:lnTo>
                    <a:lnTo>
                      <a:pt x="94" y="5659"/>
                    </a:lnTo>
                    <a:lnTo>
                      <a:pt x="282" y="4942"/>
                    </a:lnTo>
                    <a:lnTo>
                      <a:pt x="657" y="4145"/>
                    </a:lnTo>
                    <a:lnTo>
                      <a:pt x="1127" y="3507"/>
                    </a:lnTo>
                    <a:lnTo>
                      <a:pt x="2254" y="2391"/>
                    </a:lnTo>
                    <a:lnTo>
                      <a:pt x="3005" y="1833"/>
                    </a:lnTo>
                    <a:lnTo>
                      <a:pt x="3850" y="1435"/>
                    </a:lnTo>
                    <a:lnTo>
                      <a:pt x="4696" y="1116"/>
                    </a:lnTo>
                    <a:lnTo>
                      <a:pt x="5635" y="797"/>
                    </a:lnTo>
                    <a:lnTo>
                      <a:pt x="7701" y="319"/>
                    </a:lnTo>
                    <a:lnTo>
                      <a:pt x="8922" y="159"/>
                    </a:lnTo>
                    <a:lnTo>
                      <a:pt x="11176" y="0"/>
                    </a:lnTo>
                    <a:lnTo>
                      <a:pt x="14275" y="0"/>
                    </a:lnTo>
                    <a:lnTo>
                      <a:pt x="16153" y="159"/>
                    </a:lnTo>
                    <a:lnTo>
                      <a:pt x="17186" y="239"/>
                    </a:lnTo>
                    <a:lnTo>
                      <a:pt x="18125" y="399"/>
                    </a:lnTo>
                    <a:lnTo>
                      <a:pt x="18970" y="558"/>
                    </a:lnTo>
                    <a:lnTo>
                      <a:pt x="20003" y="797"/>
                    </a:lnTo>
                    <a:lnTo>
                      <a:pt x="20003" y="5659"/>
                    </a:lnTo>
                    <a:lnTo>
                      <a:pt x="19064" y="5340"/>
                    </a:lnTo>
                    <a:lnTo>
                      <a:pt x="18219" y="5021"/>
                    </a:lnTo>
                    <a:lnTo>
                      <a:pt x="17374" y="4862"/>
                    </a:lnTo>
                    <a:lnTo>
                      <a:pt x="15496" y="4384"/>
                    </a:lnTo>
                    <a:lnTo>
                      <a:pt x="13617" y="4224"/>
                    </a:lnTo>
                    <a:lnTo>
                      <a:pt x="11927" y="4224"/>
                    </a:lnTo>
                    <a:lnTo>
                      <a:pt x="11082" y="4304"/>
                    </a:lnTo>
                    <a:lnTo>
                      <a:pt x="10424" y="4543"/>
                    </a:lnTo>
                    <a:lnTo>
                      <a:pt x="9767" y="4703"/>
                    </a:lnTo>
                    <a:lnTo>
                      <a:pt x="9297" y="4942"/>
                    </a:lnTo>
                    <a:lnTo>
                      <a:pt x="8546" y="5579"/>
                    </a:lnTo>
                    <a:lnTo>
                      <a:pt x="8452" y="5978"/>
                    </a:lnTo>
                    <a:lnTo>
                      <a:pt x="8640" y="6456"/>
                    </a:lnTo>
                    <a:lnTo>
                      <a:pt x="8828" y="6695"/>
                    </a:lnTo>
                    <a:lnTo>
                      <a:pt x="9110" y="7014"/>
                    </a:lnTo>
                    <a:lnTo>
                      <a:pt x="9579" y="7333"/>
                    </a:lnTo>
                    <a:lnTo>
                      <a:pt x="10330" y="7652"/>
                    </a:lnTo>
                    <a:lnTo>
                      <a:pt x="11176" y="7970"/>
                    </a:lnTo>
                    <a:lnTo>
                      <a:pt x="12115" y="8210"/>
                    </a:lnTo>
                    <a:lnTo>
                      <a:pt x="13054" y="8369"/>
                    </a:lnTo>
                    <a:lnTo>
                      <a:pt x="14932" y="8847"/>
                    </a:lnTo>
                    <a:lnTo>
                      <a:pt x="15683" y="9166"/>
                    </a:lnTo>
                    <a:lnTo>
                      <a:pt x="16435" y="9405"/>
                    </a:lnTo>
                    <a:lnTo>
                      <a:pt x="17280" y="9644"/>
                    </a:lnTo>
                    <a:lnTo>
                      <a:pt x="18501" y="10202"/>
                    </a:lnTo>
                    <a:lnTo>
                      <a:pt x="19534" y="10840"/>
                    </a:lnTo>
                    <a:lnTo>
                      <a:pt x="20097" y="11159"/>
                    </a:lnTo>
                    <a:lnTo>
                      <a:pt x="20473" y="11637"/>
                    </a:lnTo>
                    <a:lnTo>
                      <a:pt x="20849" y="12035"/>
                    </a:lnTo>
                    <a:lnTo>
                      <a:pt x="21130" y="12514"/>
                    </a:lnTo>
                    <a:lnTo>
                      <a:pt x="21506" y="13470"/>
                    </a:lnTo>
                    <a:lnTo>
                      <a:pt x="21600" y="14187"/>
                    </a:lnTo>
                    <a:lnTo>
                      <a:pt x="21600" y="15622"/>
                    </a:lnTo>
                    <a:lnTo>
                      <a:pt x="21412" y="16499"/>
                    </a:lnTo>
                    <a:lnTo>
                      <a:pt x="21037" y="17216"/>
                    </a:lnTo>
                    <a:lnTo>
                      <a:pt x="20567" y="17854"/>
                    </a:lnTo>
                    <a:lnTo>
                      <a:pt x="20003" y="18571"/>
                    </a:lnTo>
                    <a:lnTo>
                      <a:pt x="19252" y="19049"/>
                    </a:lnTo>
                    <a:lnTo>
                      <a:pt x="18595" y="19528"/>
                    </a:lnTo>
                    <a:lnTo>
                      <a:pt x="17750" y="20006"/>
                    </a:lnTo>
                    <a:lnTo>
                      <a:pt x="16717" y="20325"/>
                    </a:lnTo>
                    <a:lnTo>
                      <a:pt x="15777" y="20644"/>
                    </a:lnTo>
                    <a:lnTo>
                      <a:pt x="14744" y="21042"/>
                    </a:lnTo>
                    <a:lnTo>
                      <a:pt x="13523" y="21201"/>
                    </a:lnTo>
                    <a:lnTo>
                      <a:pt x="12397" y="21361"/>
                    </a:lnTo>
                    <a:lnTo>
                      <a:pt x="11082" y="21520"/>
                    </a:lnTo>
                    <a:lnTo>
                      <a:pt x="9955" y="21520"/>
                    </a:lnTo>
                    <a:lnTo>
                      <a:pt x="8640" y="21600"/>
                    </a:lnTo>
                    <a:lnTo>
                      <a:pt x="6386" y="21520"/>
                    </a:lnTo>
                    <a:lnTo>
                      <a:pt x="4226" y="21361"/>
                    </a:lnTo>
                    <a:lnTo>
                      <a:pt x="2066" y="21042"/>
                    </a:lnTo>
                    <a:lnTo>
                      <a:pt x="0" y="20484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64" name="Freeform 20"/>
              <p:cNvSpPr/>
              <p:nvPr/>
            </p:nvSpPr>
            <p:spPr>
              <a:xfrm>
                <a:off x="968001" y="972732"/>
                <a:ext cx="50451" cy="47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2593"/>
                    </a:moveTo>
                    <a:lnTo>
                      <a:pt x="6948" y="12593"/>
                    </a:lnTo>
                    <a:lnTo>
                      <a:pt x="6948" y="13072"/>
                    </a:lnTo>
                    <a:lnTo>
                      <a:pt x="7099" y="13550"/>
                    </a:lnTo>
                    <a:lnTo>
                      <a:pt x="7250" y="14108"/>
                    </a:lnTo>
                    <a:lnTo>
                      <a:pt x="7401" y="14506"/>
                    </a:lnTo>
                    <a:lnTo>
                      <a:pt x="7628" y="14905"/>
                    </a:lnTo>
                    <a:lnTo>
                      <a:pt x="7930" y="15303"/>
                    </a:lnTo>
                    <a:lnTo>
                      <a:pt x="8232" y="15622"/>
                    </a:lnTo>
                    <a:lnTo>
                      <a:pt x="8610" y="15861"/>
                    </a:lnTo>
                    <a:lnTo>
                      <a:pt x="9063" y="16260"/>
                    </a:lnTo>
                    <a:lnTo>
                      <a:pt x="9516" y="16419"/>
                    </a:lnTo>
                    <a:lnTo>
                      <a:pt x="9969" y="16658"/>
                    </a:lnTo>
                    <a:lnTo>
                      <a:pt x="10498" y="16818"/>
                    </a:lnTo>
                    <a:lnTo>
                      <a:pt x="11706" y="16977"/>
                    </a:lnTo>
                    <a:lnTo>
                      <a:pt x="13141" y="17057"/>
                    </a:lnTo>
                    <a:lnTo>
                      <a:pt x="14048" y="17057"/>
                    </a:lnTo>
                    <a:lnTo>
                      <a:pt x="14878" y="16977"/>
                    </a:lnTo>
                    <a:lnTo>
                      <a:pt x="15785" y="16818"/>
                    </a:lnTo>
                    <a:lnTo>
                      <a:pt x="16615" y="16658"/>
                    </a:lnTo>
                    <a:lnTo>
                      <a:pt x="17371" y="16499"/>
                    </a:lnTo>
                    <a:lnTo>
                      <a:pt x="18201" y="16100"/>
                    </a:lnTo>
                    <a:lnTo>
                      <a:pt x="18957" y="15782"/>
                    </a:lnTo>
                    <a:lnTo>
                      <a:pt x="19636" y="15463"/>
                    </a:lnTo>
                    <a:lnTo>
                      <a:pt x="19636" y="20006"/>
                    </a:lnTo>
                    <a:lnTo>
                      <a:pt x="18806" y="20404"/>
                    </a:lnTo>
                    <a:lnTo>
                      <a:pt x="17975" y="20644"/>
                    </a:lnTo>
                    <a:lnTo>
                      <a:pt x="16993" y="21042"/>
                    </a:lnTo>
                    <a:lnTo>
                      <a:pt x="16087" y="21201"/>
                    </a:lnTo>
                    <a:lnTo>
                      <a:pt x="14954" y="21361"/>
                    </a:lnTo>
                    <a:lnTo>
                      <a:pt x="13897" y="21520"/>
                    </a:lnTo>
                    <a:lnTo>
                      <a:pt x="12688" y="21520"/>
                    </a:lnTo>
                    <a:lnTo>
                      <a:pt x="11555" y="21600"/>
                    </a:lnTo>
                    <a:lnTo>
                      <a:pt x="10196" y="21520"/>
                    </a:lnTo>
                    <a:lnTo>
                      <a:pt x="8912" y="21441"/>
                    </a:lnTo>
                    <a:lnTo>
                      <a:pt x="7703" y="21201"/>
                    </a:lnTo>
                    <a:lnTo>
                      <a:pt x="6646" y="20803"/>
                    </a:lnTo>
                    <a:lnTo>
                      <a:pt x="5589" y="20484"/>
                    </a:lnTo>
                    <a:lnTo>
                      <a:pt x="4683" y="20006"/>
                    </a:lnTo>
                    <a:lnTo>
                      <a:pt x="3776" y="19448"/>
                    </a:lnTo>
                    <a:lnTo>
                      <a:pt x="3021" y="18810"/>
                    </a:lnTo>
                    <a:lnTo>
                      <a:pt x="2341" y="18013"/>
                    </a:lnTo>
                    <a:lnTo>
                      <a:pt x="1662" y="17296"/>
                    </a:lnTo>
                    <a:lnTo>
                      <a:pt x="1133" y="16419"/>
                    </a:lnTo>
                    <a:lnTo>
                      <a:pt x="378" y="14506"/>
                    </a:lnTo>
                    <a:lnTo>
                      <a:pt x="151" y="13390"/>
                    </a:lnTo>
                    <a:lnTo>
                      <a:pt x="76" y="12275"/>
                    </a:lnTo>
                    <a:lnTo>
                      <a:pt x="0" y="11079"/>
                    </a:lnTo>
                    <a:lnTo>
                      <a:pt x="76" y="9804"/>
                    </a:lnTo>
                    <a:lnTo>
                      <a:pt x="227" y="8608"/>
                    </a:lnTo>
                    <a:lnTo>
                      <a:pt x="453" y="7492"/>
                    </a:lnTo>
                    <a:lnTo>
                      <a:pt x="755" y="6456"/>
                    </a:lnTo>
                    <a:lnTo>
                      <a:pt x="1208" y="5500"/>
                    </a:lnTo>
                    <a:lnTo>
                      <a:pt x="1813" y="4623"/>
                    </a:lnTo>
                    <a:lnTo>
                      <a:pt x="2492" y="3666"/>
                    </a:lnTo>
                    <a:lnTo>
                      <a:pt x="3248" y="2949"/>
                    </a:lnTo>
                    <a:lnTo>
                      <a:pt x="4078" y="2232"/>
                    </a:lnTo>
                    <a:lnTo>
                      <a:pt x="4985" y="1594"/>
                    </a:lnTo>
                    <a:lnTo>
                      <a:pt x="5891" y="1116"/>
                    </a:lnTo>
                    <a:lnTo>
                      <a:pt x="6948" y="717"/>
                    </a:lnTo>
                    <a:lnTo>
                      <a:pt x="7930" y="399"/>
                    </a:lnTo>
                    <a:lnTo>
                      <a:pt x="8987" y="159"/>
                    </a:lnTo>
                    <a:lnTo>
                      <a:pt x="10120" y="0"/>
                    </a:lnTo>
                    <a:lnTo>
                      <a:pt x="12462" y="0"/>
                    </a:lnTo>
                    <a:lnTo>
                      <a:pt x="13670" y="159"/>
                    </a:lnTo>
                    <a:lnTo>
                      <a:pt x="14652" y="319"/>
                    </a:lnTo>
                    <a:lnTo>
                      <a:pt x="15709" y="638"/>
                    </a:lnTo>
                    <a:lnTo>
                      <a:pt x="16615" y="956"/>
                    </a:lnTo>
                    <a:lnTo>
                      <a:pt x="18277" y="1913"/>
                    </a:lnTo>
                    <a:lnTo>
                      <a:pt x="18957" y="2630"/>
                    </a:lnTo>
                    <a:lnTo>
                      <a:pt x="20165" y="4065"/>
                    </a:lnTo>
                    <a:lnTo>
                      <a:pt x="20618" y="4942"/>
                    </a:lnTo>
                    <a:lnTo>
                      <a:pt x="20996" y="5739"/>
                    </a:lnTo>
                    <a:lnTo>
                      <a:pt x="21222" y="6695"/>
                    </a:lnTo>
                    <a:lnTo>
                      <a:pt x="21449" y="7731"/>
                    </a:lnTo>
                    <a:lnTo>
                      <a:pt x="21600" y="8768"/>
                    </a:lnTo>
                    <a:lnTo>
                      <a:pt x="21600" y="12593"/>
                    </a:lnTo>
                    <a:close/>
                    <a:moveTo>
                      <a:pt x="15180" y="8608"/>
                    </a:moveTo>
                    <a:lnTo>
                      <a:pt x="15105" y="7652"/>
                    </a:lnTo>
                    <a:lnTo>
                      <a:pt x="14878" y="6695"/>
                    </a:lnTo>
                    <a:lnTo>
                      <a:pt x="14803" y="6297"/>
                    </a:lnTo>
                    <a:lnTo>
                      <a:pt x="14576" y="5978"/>
                    </a:lnTo>
                    <a:lnTo>
                      <a:pt x="14425" y="5659"/>
                    </a:lnTo>
                    <a:lnTo>
                      <a:pt x="14199" y="5340"/>
                    </a:lnTo>
                    <a:lnTo>
                      <a:pt x="13972" y="5101"/>
                    </a:lnTo>
                    <a:lnTo>
                      <a:pt x="13670" y="4862"/>
                    </a:lnTo>
                    <a:lnTo>
                      <a:pt x="13368" y="4703"/>
                    </a:lnTo>
                    <a:lnTo>
                      <a:pt x="12915" y="4543"/>
                    </a:lnTo>
                    <a:lnTo>
                      <a:pt x="12159" y="4224"/>
                    </a:lnTo>
                    <a:lnTo>
                      <a:pt x="11253" y="4224"/>
                    </a:lnTo>
                    <a:lnTo>
                      <a:pt x="10422" y="4304"/>
                    </a:lnTo>
                    <a:lnTo>
                      <a:pt x="9667" y="4543"/>
                    </a:lnTo>
                    <a:lnTo>
                      <a:pt x="8987" y="4942"/>
                    </a:lnTo>
                    <a:lnTo>
                      <a:pt x="8308" y="5500"/>
                    </a:lnTo>
                    <a:lnTo>
                      <a:pt x="7779" y="6137"/>
                    </a:lnTo>
                    <a:lnTo>
                      <a:pt x="7326" y="6934"/>
                    </a:lnTo>
                    <a:lnTo>
                      <a:pt x="7024" y="7731"/>
                    </a:lnTo>
                    <a:lnTo>
                      <a:pt x="6873" y="8608"/>
                    </a:lnTo>
                    <a:lnTo>
                      <a:pt x="15180" y="8608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65" name="Freeform 21"/>
              <p:cNvSpPr/>
              <p:nvPr/>
            </p:nvSpPr>
            <p:spPr>
              <a:xfrm>
                <a:off x="1029487" y="972732"/>
                <a:ext cx="50451" cy="47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2593"/>
                    </a:moveTo>
                    <a:lnTo>
                      <a:pt x="6849" y="12593"/>
                    </a:lnTo>
                    <a:lnTo>
                      <a:pt x="6999" y="13550"/>
                    </a:lnTo>
                    <a:lnTo>
                      <a:pt x="7150" y="14108"/>
                    </a:lnTo>
                    <a:lnTo>
                      <a:pt x="7827" y="15303"/>
                    </a:lnTo>
                    <a:lnTo>
                      <a:pt x="8279" y="15622"/>
                    </a:lnTo>
                    <a:lnTo>
                      <a:pt x="8580" y="15861"/>
                    </a:lnTo>
                    <a:lnTo>
                      <a:pt x="9031" y="16260"/>
                    </a:lnTo>
                    <a:lnTo>
                      <a:pt x="9408" y="16419"/>
                    </a:lnTo>
                    <a:lnTo>
                      <a:pt x="9934" y="16658"/>
                    </a:lnTo>
                    <a:lnTo>
                      <a:pt x="10537" y="16818"/>
                    </a:lnTo>
                    <a:lnTo>
                      <a:pt x="11666" y="16977"/>
                    </a:lnTo>
                    <a:lnTo>
                      <a:pt x="13095" y="17057"/>
                    </a:lnTo>
                    <a:lnTo>
                      <a:pt x="13923" y="17057"/>
                    </a:lnTo>
                    <a:lnTo>
                      <a:pt x="14902" y="16977"/>
                    </a:lnTo>
                    <a:lnTo>
                      <a:pt x="17385" y="16499"/>
                    </a:lnTo>
                    <a:lnTo>
                      <a:pt x="18138" y="16100"/>
                    </a:lnTo>
                    <a:lnTo>
                      <a:pt x="18815" y="15782"/>
                    </a:lnTo>
                    <a:lnTo>
                      <a:pt x="19643" y="15463"/>
                    </a:lnTo>
                    <a:lnTo>
                      <a:pt x="19643" y="20006"/>
                    </a:lnTo>
                    <a:lnTo>
                      <a:pt x="18740" y="20404"/>
                    </a:lnTo>
                    <a:lnTo>
                      <a:pt x="17912" y="20644"/>
                    </a:lnTo>
                    <a:lnTo>
                      <a:pt x="17009" y="21042"/>
                    </a:lnTo>
                    <a:lnTo>
                      <a:pt x="15955" y="21201"/>
                    </a:lnTo>
                    <a:lnTo>
                      <a:pt x="14977" y="21361"/>
                    </a:lnTo>
                    <a:lnTo>
                      <a:pt x="13848" y="21520"/>
                    </a:lnTo>
                    <a:lnTo>
                      <a:pt x="12719" y="21520"/>
                    </a:lnTo>
                    <a:lnTo>
                      <a:pt x="11440" y="21600"/>
                    </a:lnTo>
                    <a:lnTo>
                      <a:pt x="10085" y="21520"/>
                    </a:lnTo>
                    <a:lnTo>
                      <a:pt x="8881" y="21441"/>
                    </a:lnTo>
                    <a:lnTo>
                      <a:pt x="7677" y="21201"/>
                    </a:lnTo>
                    <a:lnTo>
                      <a:pt x="6623" y="20803"/>
                    </a:lnTo>
                    <a:lnTo>
                      <a:pt x="5569" y="20484"/>
                    </a:lnTo>
                    <a:lnTo>
                      <a:pt x="4666" y="20006"/>
                    </a:lnTo>
                    <a:lnTo>
                      <a:pt x="3838" y="19448"/>
                    </a:lnTo>
                    <a:lnTo>
                      <a:pt x="2935" y="18810"/>
                    </a:lnTo>
                    <a:lnTo>
                      <a:pt x="2258" y="18013"/>
                    </a:lnTo>
                    <a:lnTo>
                      <a:pt x="1731" y="17296"/>
                    </a:lnTo>
                    <a:lnTo>
                      <a:pt x="1129" y="16419"/>
                    </a:lnTo>
                    <a:lnTo>
                      <a:pt x="677" y="15463"/>
                    </a:lnTo>
                    <a:lnTo>
                      <a:pt x="376" y="14506"/>
                    </a:lnTo>
                    <a:lnTo>
                      <a:pt x="151" y="13390"/>
                    </a:lnTo>
                    <a:lnTo>
                      <a:pt x="0" y="12275"/>
                    </a:lnTo>
                    <a:lnTo>
                      <a:pt x="0" y="9804"/>
                    </a:lnTo>
                    <a:lnTo>
                      <a:pt x="151" y="8608"/>
                    </a:lnTo>
                    <a:lnTo>
                      <a:pt x="376" y="7492"/>
                    </a:lnTo>
                    <a:lnTo>
                      <a:pt x="753" y="6456"/>
                    </a:lnTo>
                    <a:lnTo>
                      <a:pt x="1204" y="5500"/>
                    </a:lnTo>
                    <a:lnTo>
                      <a:pt x="1806" y="4623"/>
                    </a:lnTo>
                    <a:lnTo>
                      <a:pt x="2484" y="3666"/>
                    </a:lnTo>
                    <a:lnTo>
                      <a:pt x="3236" y="2949"/>
                    </a:lnTo>
                    <a:lnTo>
                      <a:pt x="4139" y="2232"/>
                    </a:lnTo>
                    <a:lnTo>
                      <a:pt x="4967" y="1594"/>
                    </a:lnTo>
                    <a:lnTo>
                      <a:pt x="5870" y="1116"/>
                    </a:lnTo>
                    <a:lnTo>
                      <a:pt x="6849" y="717"/>
                    </a:lnTo>
                    <a:lnTo>
                      <a:pt x="7827" y="399"/>
                    </a:lnTo>
                    <a:lnTo>
                      <a:pt x="8956" y="159"/>
                    </a:lnTo>
                    <a:lnTo>
                      <a:pt x="10010" y="0"/>
                    </a:lnTo>
                    <a:lnTo>
                      <a:pt x="12418" y="0"/>
                    </a:lnTo>
                    <a:lnTo>
                      <a:pt x="13547" y="159"/>
                    </a:lnTo>
                    <a:lnTo>
                      <a:pt x="14601" y="319"/>
                    </a:lnTo>
                    <a:lnTo>
                      <a:pt x="15654" y="638"/>
                    </a:lnTo>
                    <a:lnTo>
                      <a:pt x="16557" y="956"/>
                    </a:lnTo>
                    <a:lnTo>
                      <a:pt x="17385" y="1435"/>
                    </a:lnTo>
                    <a:lnTo>
                      <a:pt x="18138" y="1913"/>
                    </a:lnTo>
                    <a:lnTo>
                      <a:pt x="19493" y="3348"/>
                    </a:lnTo>
                    <a:lnTo>
                      <a:pt x="20020" y="4065"/>
                    </a:lnTo>
                    <a:lnTo>
                      <a:pt x="20471" y="4942"/>
                    </a:lnTo>
                    <a:lnTo>
                      <a:pt x="20847" y="5739"/>
                    </a:lnTo>
                    <a:lnTo>
                      <a:pt x="21148" y="6695"/>
                    </a:lnTo>
                    <a:lnTo>
                      <a:pt x="21449" y="7731"/>
                    </a:lnTo>
                    <a:lnTo>
                      <a:pt x="21525" y="8768"/>
                    </a:lnTo>
                    <a:lnTo>
                      <a:pt x="21600" y="9883"/>
                    </a:lnTo>
                    <a:lnTo>
                      <a:pt x="21600" y="12593"/>
                    </a:lnTo>
                    <a:close/>
                    <a:moveTo>
                      <a:pt x="15128" y="8608"/>
                    </a:moveTo>
                    <a:lnTo>
                      <a:pt x="15052" y="7652"/>
                    </a:lnTo>
                    <a:lnTo>
                      <a:pt x="14902" y="6695"/>
                    </a:lnTo>
                    <a:lnTo>
                      <a:pt x="14676" y="6297"/>
                    </a:lnTo>
                    <a:lnTo>
                      <a:pt x="14375" y="5659"/>
                    </a:lnTo>
                    <a:lnTo>
                      <a:pt x="14149" y="5340"/>
                    </a:lnTo>
                    <a:lnTo>
                      <a:pt x="13848" y="5101"/>
                    </a:lnTo>
                    <a:lnTo>
                      <a:pt x="13622" y="4862"/>
                    </a:lnTo>
                    <a:lnTo>
                      <a:pt x="13246" y="4703"/>
                    </a:lnTo>
                    <a:lnTo>
                      <a:pt x="12945" y="4543"/>
                    </a:lnTo>
                    <a:lnTo>
                      <a:pt x="12117" y="4224"/>
                    </a:lnTo>
                    <a:lnTo>
                      <a:pt x="11214" y="4224"/>
                    </a:lnTo>
                    <a:lnTo>
                      <a:pt x="10461" y="4304"/>
                    </a:lnTo>
                    <a:lnTo>
                      <a:pt x="9633" y="4543"/>
                    </a:lnTo>
                    <a:lnTo>
                      <a:pt x="8956" y="4942"/>
                    </a:lnTo>
                    <a:lnTo>
                      <a:pt x="8354" y="5500"/>
                    </a:lnTo>
                    <a:lnTo>
                      <a:pt x="7752" y="6137"/>
                    </a:lnTo>
                    <a:lnTo>
                      <a:pt x="7300" y="6934"/>
                    </a:lnTo>
                    <a:lnTo>
                      <a:pt x="6999" y="7731"/>
                    </a:lnTo>
                    <a:lnTo>
                      <a:pt x="6849" y="8608"/>
                    </a:lnTo>
                    <a:lnTo>
                      <a:pt x="15128" y="8608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</p:grpSp>
        <p:sp>
          <p:nvSpPr>
            <p:cNvPr id="26" name="Freeform 22"/>
            <p:cNvSpPr/>
            <p:nvPr/>
          </p:nvSpPr>
          <p:spPr>
            <a:xfrm>
              <a:off x="0" y="1130387"/>
              <a:ext cx="2902429" cy="241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2" y="13400"/>
                  </a:moveTo>
                  <a:lnTo>
                    <a:pt x="1022" y="16369"/>
                  </a:lnTo>
                  <a:lnTo>
                    <a:pt x="0" y="16369"/>
                  </a:lnTo>
                  <a:lnTo>
                    <a:pt x="0" y="220"/>
                  </a:lnTo>
                  <a:lnTo>
                    <a:pt x="335" y="220"/>
                  </a:lnTo>
                  <a:lnTo>
                    <a:pt x="335" y="13400"/>
                  </a:lnTo>
                  <a:lnTo>
                    <a:pt x="1022" y="13400"/>
                  </a:lnTo>
                  <a:close/>
                  <a:moveTo>
                    <a:pt x="2725" y="220"/>
                  </a:moveTo>
                  <a:lnTo>
                    <a:pt x="2104" y="16573"/>
                  </a:lnTo>
                  <a:lnTo>
                    <a:pt x="1961" y="16573"/>
                  </a:lnTo>
                  <a:lnTo>
                    <a:pt x="1311" y="220"/>
                  </a:lnTo>
                  <a:lnTo>
                    <a:pt x="1674" y="220"/>
                  </a:lnTo>
                  <a:lnTo>
                    <a:pt x="2028" y="9425"/>
                  </a:lnTo>
                  <a:lnTo>
                    <a:pt x="2365" y="220"/>
                  </a:lnTo>
                  <a:lnTo>
                    <a:pt x="2725" y="220"/>
                  </a:lnTo>
                  <a:close/>
                  <a:moveTo>
                    <a:pt x="3434" y="220"/>
                  </a:moveTo>
                  <a:lnTo>
                    <a:pt x="4057" y="220"/>
                  </a:lnTo>
                  <a:lnTo>
                    <a:pt x="4082" y="236"/>
                  </a:lnTo>
                  <a:lnTo>
                    <a:pt x="4129" y="298"/>
                  </a:lnTo>
                  <a:lnTo>
                    <a:pt x="4151" y="346"/>
                  </a:lnTo>
                  <a:lnTo>
                    <a:pt x="4173" y="408"/>
                  </a:lnTo>
                  <a:lnTo>
                    <a:pt x="4193" y="471"/>
                  </a:lnTo>
                  <a:lnTo>
                    <a:pt x="4215" y="581"/>
                  </a:lnTo>
                  <a:lnTo>
                    <a:pt x="4234" y="660"/>
                  </a:lnTo>
                  <a:lnTo>
                    <a:pt x="4273" y="880"/>
                  </a:lnTo>
                  <a:lnTo>
                    <a:pt x="4290" y="1005"/>
                  </a:lnTo>
                  <a:lnTo>
                    <a:pt x="4307" y="1147"/>
                  </a:lnTo>
                  <a:lnTo>
                    <a:pt x="4324" y="1304"/>
                  </a:lnTo>
                  <a:lnTo>
                    <a:pt x="4340" y="1461"/>
                  </a:lnTo>
                  <a:lnTo>
                    <a:pt x="4355" y="1634"/>
                  </a:lnTo>
                  <a:lnTo>
                    <a:pt x="4370" y="1807"/>
                  </a:lnTo>
                  <a:lnTo>
                    <a:pt x="4383" y="2011"/>
                  </a:lnTo>
                  <a:lnTo>
                    <a:pt x="4396" y="2184"/>
                  </a:lnTo>
                  <a:lnTo>
                    <a:pt x="4408" y="2372"/>
                  </a:lnTo>
                  <a:lnTo>
                    <a:pt x="4418" y="2576"/>
                  </a:lnTo>
                  <a:lnTo>
                    <a:pt x="4428" y="2765"/>
                  </a:lnTo>
                  <a:lnTo>
                    <a:pt x="4438" y="2985"/>
                  </a:lnTo>
                  <a:lnTo>
                    <a:pt x="4445" y="3189"/>
                  </a:lnTo>
                  <a:lnTo>
                    <a:pt x="4452" y="3409"/>
                  </a:lnTo>
                  <a:lnTo>
                    <a:pt x="4458" y="3613"/>
                  </a:lnTo>
                  <a:lnTo>
                    <a:pt x="4464" y="3849"/>
                  </a:lnTo>
                  <a:lnTo>
                    <a:pt x="4468" y="4053"/>
                  </a:lnTo>
                  <a:lnTo>
                    <a:pt x="4471" y="4289"/>
                  </a:lnTo>
                  <a:lnTo>
                    <a:pt x="4474" y="4524"/>
                  </a:lnTo>
                  <a:lnTo>
                    <a:pt x="4475" y="4760"/>
                  </a:lnTo>
                  <a:lnTo>
                    <a:pt x="4475" y="5247"/>
                  </a:lnTo>
                  <a:lnTo>
                    <a:pt x="4474" y="5482"/>
                  </a:lnTo>
                  <a:lnTo>
                    <a:pt x="4471" y="5734"/>
                  </a:lnTo>
                  <a:lnTo>
                    <a:pt x="4469" y="5969"/>
                  </a:lnTo>
                  <a:lnTo>
                    <a:pt x="4464" y="6205"/>
                  </a:lnTo>
                  <a:lnTo>
                    <a:pt x="4458" y="6425"/>
                  </a:lnTo>
                  <a:lnTo>
                    <a:pt x="4452" y="6661"/>
                  </a:lnTo>
                  <a:lnTo>
                    <a:pt x="4445" y="6865"/>
                  </a:lnTo>
                  <a:lnTo>
                    <a:pt x="4438" y="7085"/>
                  </a:lnTo>
                  <a:lnTo>
                    <a:pt x="4430" y="7289"/>
                  </a:lnTo>
                  <a:lnTo>
                    <a:pt x="4418" y="7478"/>
                  </a:lnTo>
                  <a:lnTo>
                    <a:pt x="4409" y="7697"/>
                  </a:lnTo>
                  <a:lnTo>
                    <a:pt x="4385" y="8074"/>
                  </a:lnTo>
                  <a:lnTo>
                    <a:pt x="4357" y="8451"/>
                  </a:lnTo>
                  <a:lnTo>
                    <a:pt x="4341" y="8624"/>
                  </a:lnTo>
                  <a:lnTo>
                    <a:pt x="4310" y="8938"/>
                  </a:lnTo>
                  <a:lnTo>
                    <a:pt x="4292" y="9064"/>
                  </a:lnTo>
                  <a:lnTo>
                    <a:pt x="4275" y="9190"/>
                  </a:lnTo>
                  <a:lnTo>
                    <a:pt x="4255" y="9315"/>
                  </a:lnTo>
                  <a:lnTo>
                    <a:pt x="4237" y="9425"/>
                  </a:lnTo>
                  <a:lnTo>
                    <a:pt x="4216" y="9520"/>
                  </a:lnTo>
                  <a:lnTo>
                    <a:pt x="4196" y="9598"/>
                  </a:lnTo>
                  <a:lnTo>
                    <a:pt x="4176" y="9677"/>
                  </a:lnTo>
                  <a:lnTo>
                    <a:pt x="4152" y="9724"/>
                  </a:lnTo>
                  <a:lnTo>
                    <a:pt x="4131" y="9771"/>
                  </a:lnTo>
                  <a:lnTo>
                    <a:pt x="4106" y="9834"/>
                  </a:lnTo>
                  <a:lnTo>
                    <a:pt x="4084" y="9865"/>
                  </a:lnTo>
                  <a:lnTo>
                    <a:pt x="4060" y="9881"/>
                  </a:lnTo>
                  <a:lnTo>
                    <a:pt x="3768" y="9881"/>
                  </a:lnTo>
                  <a:lnTo>
                    <a:pt x="3768" y="16369"/>
                  </a:lnTo>
                  <a:lnTo>
                    <a:pt x="3434" y="16369"/>
                  </a:lnTo>
                  <a:lnTo>
                    <a:pt x="3434" y="220"/>
                  </a:lnTo>
                  <a:close/>
                  <a:moveTo>
                    <a:pt x="3768" y="3173"/>
                  </a:moveTo>
                  <a:lnTo>
                    <a:pt x="3768" y="6912"/>
                  </a:lnTo>
                  <a:lnTo>
                    <a:pt x="3949" y="6912"/>
                  </a:lnTo>
                  <a:lnTo>
                    <a:pt x="3972" y="6881"/>
                  </a:lnTo>
                  <a:lnTo>
                    <a:pt x="3994" y="6849"/>
                  </a:lnTo>
                  <a:lnTo>
                    <a:pt x="4015" y="6802"/>
                  </a:lnTo>
                  <a:lnTo>
                    <a:pt x="4033" y="6739"/>
                  </a:lnTo>
                  <a:lnTo>
                    <a:pt x="4050" y="6661"/>
                  </a:lnTo>
                  <a:lnTo>
                    <a:pt x="4066" y="6551"/>
                  </a:lnTo>
                  <a:lnTo>
                    <a:pt x="4092" y="6331"/>
                  </a:lnTo>
                  <a:lnTo>
                    <a:pt x="4103" y="6189"/>
                  </a:lnTo>
                  <a:lnTo>
                    <a:pt x="4110" y="6032"/>
                  </a:lnTo>
                  <a:lnTo>
                    <a:pt x="4120" y="5859"/>
                  </a:lnTo>
                  <a:lnTo>
                    <a:pt x="4125" y="5687"/>
                  </a:lnTo>
                  <a:lnTo>
                    <a:pt x="4129" y="5482"/>
                  </a:lnTo>
                  <a:lnTo>
                    <a:pt x="4131" y="5278"/>
                  </a:lnTo>
                  <a:lnTo>
                    <a:pt x="4131" y="4791"/>
                  </a:lnTo>
                  <a:lnTo>
                    <a:pt x="4129" y="4556"/>
                  </a:lnTo>
                  <a:lnTo>
                    <a:pt x="4125" y="4351"/>
                  </a:lnTo>
                  <a:lnTo>
                    <a:pt x="4117" y="4147"/>
                  </a:lnTo>
                  <a:lnTo>
                    <a:pt x="4109" y="3974"/>
                  </a:lnTo>
                  <a:lnTo>
                    <a:pt x="4100" y="3833"/>
                  </a:lnTo>
                  <a:lnTo>
                    <a:pt x="4090" y="3692"/>
                  </a:lnTo>
                  <a:lnTo>
                    <a:pt x="4075" y="3582"/>
                  </a:lnTo>
                  <a:lnTo>
                    <a:pt x="4061" y="3487"/>
                  </a:lnTo>
                  <a:lnTo>
                    <a:pt x="4044" y="3409"/>
                  </a:lnTo>
                  <a:lnTo>
                    <a:pt x="4023" y="3346"/>
                  </a:lnTo>
                  <a:lnTo>
                    <a:pt x="4000" y="3267"/>
                  </a:lnTo>
                  <a:lnTo>
                    <a:pt x="3976" y="3220"/>
                  </a:lnTo>
                  <a:lnTo>
                    <a:pt x="3949" y="3189"/>
                  </a:lnTo>
                  <a:lnTo>
                    <a:pt x="3917" y="3173"/>
                  </a:lnTo>
                  <a:lnTo>
                    <a:pt x="3768" y="3173"/>
                  </a:lnTo>
                  <a:close/>
                  <a:moveTo>
                    <a:pt x="4971" y="5451"/>
                  </a:moveTo>
                  <a:lnTo>
                    <a:pt x="4971" y="8577"/>
                  </a:lnTo>
                  <a:lnTo>
                    <a:pt x="4975" y="8577"/>
                  </a:lnTo>
                  <a:lnTo>
                    <a:pt x="4989" y="8169"/>
                  </a:lnTo>
                  <a:lnTo>
                    <a:pt x="5006" y="7792"/>
                  </a:lnTo>
                  <a:lnTo>
                    <a:pt x="5022" y="7430"/>
                  </a:lnTo>
                  <a:lnTo>
                    <a:pt x="5040" y="7116"/>
                  </a:lnTo>
                  <a:lnTo>
                    <a:pt x="5056" y="6802"/>
                  </a:lnTo>
                  <a:lnTo>
                    <a:pt x="5074" y="6535"/>
                  </a:lnTo>
                  <a:lnTo>
                    <a:pt x="5091" y="6284"/>
                  </a:lnTo>
                  <a:lnTo>
                    <a:pt x="5109" y="6064"/>
                  </a:lnTo>
                  <a:lnTo>
                    <a:pt x="5127" y="5875"/>
                  </a:lnTo>
                  <a:lnTo>
                    <a:pt x="5145" y="5702"/>
                  </a:lnTo>
                  <a:lnTo>
                    <a:pt x="5164" y="5545"/>
                  </a:lnTo>
                  <a:lnTo>
                    <a:pt x="5185" y="5435"/>
                  </a:lnTo>
                  <a:lnTo>
                    <a:pt x="5203" y="5357"/>
                  </a:lnTo>
                  <a:lnTo>
                    <a:pt x="5224" y="5294"/>
                  </a:lnTo>
                  <a:lnTo>
                    <a:pt x="5243" y="5247"/>
                  </a:lnTo>
                  <a:lnTo>
                    <a:pt x="5264" y="5231"/>
                  </a:lnTo>
                  <a:lnTo>
                    <a:pt x="5284" y="5247"/>
                  </a:lnTo>
                  <a:lnTo>
                    <a:pt x="5305" y="5294"/>
                  </a:lnTo>
                  <a:lnTo>
                    <a:pt x="5327" y="5373"/>
                  </a:lnTo>
                  <a:lnTo>
                    <a:pt x="5350" y="5482"/>
                  </a:lnTo>
                  <a:lnTo>
                    <a:pt x="5375" y="5608"/>
                  </a:lnTo>
                  <a:lnTo>
                    <a:pt x="5398" y="5797"/>
                  </a:lnTo>
                  <a:lnTo>
                    <a:pt x="5426" y="5985"/>
                  </a:lnTo>
                  <a:lnTo>
                    <a:pt x="5453" y="6237"/>
                  </a:lnTo>
                  <a:lnTo>
                    <a:pt x="5374" y="9253"/>
                  </a:lnTo>
                  <a:lnTo>
                    <a:pt x="5348" y="9080"/>
                  </a:lnTo>
                  <a:lnTo>
                    <a:pt x="5323" y="8923"/>
                  </a:lnTo>
                  <a:lnTo>
                    <a:pt x="5301" y="8766"/>
                  </a:lnTo>
                  <a:lnTo>
                    <a:pt x="5278" y="8656"/>
                  </a:lnTo>
                  <a:lnTo>
                    <a:pt x="5259" y="8577"/>
                  </a:lnTo>
                  <a:lnTo>
                    <a:pt x="5239" y="8514"/>
                  </a:lnTo>
                  <a:lnTo>
                    <a:pt x="5222" y="8467"/>
                  </a:lnTo>
                  <a:lnTo>
                    <a:pt x="5192" y="8467"/>
                  </a:lnTo>
                  <a:lnTo>
                    <a:pt x="5181" y="8483"/>
                  </a:lnTo>
                  <a:lnTo>
                    <a:pt x="5157" y="8546"/>
                  </a:lnTo>
                  <a:lnTo>
                    <a:pt x="5147" y="8609"/>
                  </a:lnTo>
                  <a:lnTo>
                    <a:pt x="5135" y="8656"/>
                  </a:lnTo>
                  <a:lnTo>
                    <a:pt x="5114" y="8813"/>
                  </a:lnTo>
                  <a:lnTo>
                    <a:pt x="5102" y="8923"/>
                  </a:lnTo>
                  <a:lnTo>
                    <a:pt x="5093" y="9033"/>
                  </a:lnTo>
                  <a:lnTo>
                    <a:pt x="5075" y="9284"/>
                  </a:lnTo>
                  <a:lnTo>
                    <a:pt x="5065" y="9441"/>
                  </a:lnTo>
                  <a:lnTo>
                    <a:pt x="5056" y="9583"/>
                  </a:lnTo>
                  <a:lnTo>
                    <a:pt x="5046" y="9740"/>
                  </a:lnTo>
                  <a:lnTo>
                    <a:pt x="5039" y="9928"/>
                  </a:lnTo>
                  <a:lnTo>
                    <a:pt x="5009" y="10588"/>
                  </a:lnTo>
                  <a:lnTo>
                    <a:pt x="4986" y="11091"/>
                  </a:lnTo>
                  <a:lnTo>
                    <a:pt x="4980" y="11295"/>
                  </a:lnTo>
                  <a:lnTo>
                    <a:pt x="4975" y="11452"/>
                  </a:lnTo>
                  <a:lnTo>
                    <a:pt x="4972" y="11562"/>
                  </a:lnTo>
                  <a:lnTo>
                    <a:pt x="4971" y="11640"/>
                  </a:lnTo>
                  <a:lnTo>
                    <a:pt x="4971" y="16369"/>
                  </a:lnTo>
                  <a:lnTo>
                    <a:pt x="4685" y="16369"/>
                  </a:lnTo>
                  <a:lnTo>
                    <a:pt x="4685" y="5451"/>
                  </a:lnTo>
                  <a:lnTo>
                    <a:pt x="4971" y="5451"/>
                  </a:lnTo>
                  <a:close/>
                  <a:moveTo>
                    <a:pt x="6484" y="13667"/>
                  </a:moveTo>
                  <a:lnTo>
                    <a:pt x="6484" y="15583"/>
                  </a:lnTo>
                  <a:lnTo>
                    <a:pt x="6449" y="15803"/>
                  </a:lnTo>
                  <a:lnTo>
                    <a:pt x="6414" y="16008"/>
                  </a:lnTo>
                  <a:lnTo>
                    <a:pt x="6380" y="16180"/>
                  </a:lnTo>
                  <a:lnTo>
                    <a:pt x="6346" y="16337"/>
                  </a:lnTo>
                  <a:lnTo>
                    <a:pt x="6312" y="16432"/>
                  </a:lnTo>
                  <a:lnTo>
                    <a:pt x="6280" y="16510"/>
                  </a:lnTo>
                  <a:lnTo>
                    <a:pt x="6250" y="16557"/>
                  </a:lnTo>
                  <a:lnTo>
                    <a:pt x="6217" y="16573"/>
                  </a:lnTo>
                  <a:lnTo>
                    <a:pt x="6200" y="16573"/>
                  </a:lnTo>
                  <a:lnTo>
                    <a:pt x="6186" y="16557"/>
                  </a:lnTo>
                  <a:lnTo>
                    <a:pt x="6157" y="16495"/>
                  </a:lnTo>
                  <a:lnTo>
                    <a:pt x="6144" y="16447"/>
                  </a:lnTo>
                  <a:lnTo>
                    <a:pt x="6132" y="16400"/>
                  </a:lnTo>
                  <a:lnTo>
                    <a:pt x="6121" y="16337"/>
                  </a:lnTo>
                  <a:lnTo>
                    <a:pt x="6110" y="16259"/>
                  </a:lnTo>
                  <a:lnTo>
                    <a:pt x="6101" y="16180"/>
                  </a:lnTo>
                  <a:lnTo>
                    <a:pt x="6092" y="16086"/>
                  </a:lnTo>
                  <a:lnTo>
                    <a:pt x="6084" y="15992"/>
                  </a:lnTo>
                  <a:lnTo>
                    <a:pt x="6078" y="15882"/>
                  </a:lnTo>
                  <a:lnTo>
                    <a:pt x="6071" y="15756"/>
                  </a:lnTo>
                  <a:lnTo>
                    <a:pt x="6066" y="15631"/>
                  </a:lnTo>
                  <a:lnTo>
                    <a:pt x="6062" y="15489"/>
                  </a:lnTo>
                  <a:lnTo>
                    <a:pt x="6058" y="15332"/>
                  </a:lnTo>
                  <a:lnTo>
                    <a:pt x="6040" y="15489"/>
                  </a:lnTo>
                  <a:lnTo>
                    <a:pt x="6022" y="15631"/>
                  </a:lnTo>
                  <a:lnTo>
                    <a:pt x="6002" y="15756"/>
                  </a:lnTo>
                  <a:lnTo>
                    <a:pt x="5984" y="15882"/>
                  </a:lnTo>
                  <a:lnTo>
                    <a:pt x="5964" y="15992"/>
                  </a:lnTo>
                  <a:lnTo>
                    <a:pt x="5947" y="16086"/>
                  </a:lnTo>
                  <a:lnTo>
                    <a:pt x="5928" y="16180"/>
                  </a:lnTo>
                  <a:lnTo>
                    <a:pt x="5909" y="16259"/>
                  </a:lnTo>
                  <a:lnTo>
                    <a:pt x="5890" y="16337"/>
                  </a:lnTo>
                  <a:lnTo>
                    <a:pt x="5872" y="16400"/>
                  </a:lnTo>
                  <a:lnTo>
                    <a:pt x="5852" y="16447"/>
                  </a:lnTo>
                  <a:lnTo>
                    <a:pt x="5835" y="16495"/>
                  </a:lnTo>
                  <a:lnTo>
                    <a:pt x="5816" y="16526"/>
                  </a:lnTo>
                  <a:lnTo>
                    <a:pt x="5797" y="16557"/>
                  </a:lnTo>
                  <a:lnTo>
                    <a:pt x="5778" y="16573"/>
                  </a:lnTo>
                  <a:lnTo>
                    <a:pt x="5759" y="16573"/>
                  </a:lnTo>
                  <a:lnTo>
                    <a:pt x="5733" y="16557"/>
                  </a:lnTo>
                  <a:lnTo>
                    <a:pt x="5709" y="16526"/>
                  </a:lnTo>
                  <a:lnTo>
                    <a:pt x="5685" y="16463"/>
                  </a:lnTo>
                  <a:lnTo>
                    <a:pt x="5662" y="16369"/>
                  </a:lnTo>
                  <a:lnTo>
                    <a:pt x="5641" y="16243"/>
                  </a:lnTo>
                  <a:lnTo>
                    <a:pt x="5619" y="16118"/>
                  </a:lnTo>
                  <a:lnTo>
                    <a:pt x="5598" y="15960"/>
                  </a:lnTo>
                  <a:lnTo>
                    <a:pt x="5580" y="15756"/>
                  </a:lnTo>
                  <a:lnTo>
                    <a:pt x="5563" y="15568"/>
                  </a:lnTo>
                  <a:lnTo>
                    <a:pt x="5547" y="15348"/>
                  </a:lnTo>
                  <a:lnTo>
                    <a:pt x="5535" y="15128"/>
                  </a:lnTo>
                  <a:lnTo>
                    <a:pt x="5525" y="14908"/>
                  </a:lnTo>
                  <a:lnTo>
                    <a:pt x="5516" y="14657"/>
                  </a:lnTo>
                  <a:lnTo>
                    <a:pt x="5510" y="14405"/>
                  </a:lnTo>
                  <a:lnTo>
                    <a:pt x="5507" y="14170"/>
                  </a:lnTo>
                  <a:lnTo>
                    <a:pt x="5505" y="13903"/>
                  </a:lnTo>
                  <a:lnTo>
                    <a:pt x="5507" y="13557"/>
                  </a:lnTo>
                  <a:lnTo>
                    <a:pt x="5510" y="13227"/>
                  </a:lnTo>
                  <a:lnTo>
                    <a:pt x="5516" y="12913"/>
                  </a:lnTo>
                  <a:lnTo>
                    <a:pt x="5526" y="12630"/>
                  </a:lnTo>
                  <a:lnTo>
                    <a:pt x="5530" y="12473"/>
                  </a:lnTo>
                  <a:lnTo>
                    <a:pt x="5537" y="12332"/>
                  </a:lnTo>
                  <a:lnTo>
                    <a:pt x="5542" y="12206"/>
                  </a:lnTo>
                  <a:lnTo>
                    <a:pt x="5548" y="12065"/>
                  </a:lnTo>
                  <a:lnTo>
                    <a:pt x="5556" y="11955"/>
                  </a:lnTo>
                  <a:lnTo>
                    <a:pt x="5565" y="11829"/>
                  </a:lnTo>
                  <a:lnTo>
                    <a:pt x="5573" y="11719"/>
                  </a:lnTo>
                  <a:lnTo>
                    <a:pt x="5582" y="11593"/>
                  </a:lnTo>
                  <a:lnTo>
                    <a:pt x="5593" y="11483"/>
                  </a:lnTo>
                  <a:lnTo>
                    <a:pt x="5621" y="11263"/>
                  </a:lnTo>
                  <a:lnTo>
                    <a:pt x="5660" y="11012"/>
                  </a:lnTo>
                  <a:lnTo>
                    <a:pt x="5684" y="10886"/>
                  </a:lnTo>
                  <a:lnTo>
                    <a:pt x="5707" y="10745"/>
                  </a:lnTo>
                  <a:lnTo>
                    <a:pt x="5736" y="10604"/>
                  </a:lnTo>
                  <a:lnTo>
                    <a:pt x="5799" y="10321"/>
                  </a:lnTo>
                  <a:lnTo>
                    <a:pt x="5872" y="10022"/>
                  </a:lnTo>
                  <a:lnTo>
                    <a:pt x="5954" y="9693"/>
                  </a:lnTo>
                  <a:lnTo>
                    <a:pt x="6044" y="9363"/>
                  </a:lnTo>
                  <a:lnTo>
                    <a:pt x="6045" y="9143"/>
                  </a:lnTo>
                  <a:lnTo>
                    <a:pt x="6044" y="8938"/>
                  </a:lnTo>
                  <a:lnTo>
                    <a:pt x="6041" y="8734"/>
                  </a:lnTo>
                  <a:lnTo>
                    <a:pt x="6038" y="8561"/>
                  </a:lnTo>
                  <a:lnTo>
                    <a:pt x="6033" y="8389"/>
                  </a:lnTo>
                  <a:lnTo>
                    <a:pt x="6027" y="8247"/>
                  </a:lnTo>
                  <a:lnTo>
                    <a:pt x="6019" y="8106"/>
                  </a:lnTo>
                  <a:lnTo>
                    <a:pt x="5999" y="7870"/>
                  </a:lnTo>
                  <a:lnTo>
                    <a:pt x="5988" y="7792"/>
                  </a:lnTo>
                  <a:lnTo>
                    <a:pt x="5973" y="7713"/>
                  </a:lnTo>
                  <a:lnTo>
                    <a:pt x="5959" y="7650"/>
                  </a:lnTo>
                  <a:lnTo>
                    <a:pt x="5943" y="7603"/>
                  </a:lnTo>
                  <a:lnTo>
                    <a:pt x="5926" y="7572"/>
                  </a:lnTo>
                  <a:lnTo>
                    <a:pt x="5908" y="7540"/>
                  </a:lnTo>
                  <a:lnTo>
                    <a:pt x="5864" y="7540"/>
                  </a:lnTo>
                  <a:lnTo>
                    <a:pt x="5819" y="7603"/>
                  </a:lnTo>
                  <a:lnTo>
                    <a:pt x="5799" y="7650"/>
                  </a:lnTo>
                  <a:lnTo>
                    <a:pt x="5776" y="7713"/>
                  </a:lnTo>
                  <a:lnTo>
                    <a:pt x="5756" y="7792"/>
                  </a:lnTo>
                  <a:lnTo>
                    <a:pt x="5733" y="7870"/>
                  </a:lnTo>
                  <a:lnTo>
                    <a:pt x="5714" y="7996"/>
                  </a:lnTo>
                  <a:lnTo>
                    <a:pt x="5692" y="8106"/>
                  </a:lnTo>
                  <a:lnTo>
                    <a:pt x="5671" y="8247"/>
                  </a:lnTo>
                  <a:lnTo>
                    <a:pt x="5651" y="8389"/>
                  </a:lnTo>
                  <a:lnTo>
                    <a:pt x="5630" y="8561"/>
                  </a:lnTo>
                  <a:lnTo>
                    <a:pt x="5611" y="8734"/>
                  </a:lnTo>
                  <a:lnTo>
                    <a:pt x="5591" y="8938"/>
                  </a:lnTo>
                  <a:lnTo>
                    <a:pt x="5573" y="9143"/>
                  </a:lnTo>
                  <a:lnTo>
                    <a:pt x="5552" y="9363"/>
                  </a:lnTo>
                  <a:lnTo>
                    <a:pt x="5552" y="6551"/>
                  </a:lnTo>
                  <a:lnTo>
                    <a:pt x="5576" y="6394"/>
                  </a:lnTo>
                  <a:lnTo>
                    <a:pt x="5598" y="6252"/>
                  </a:lnTo>
                  <a:lnTo>
                    <a:pt x="5621" y="6095"/>
                  </a:lnTo>
                  <a:lnTo>
                    <a:pt x="5645" y="5969"/>
                  </a:lnTo>
                  <a:lnTo>
                    <a:pt x="5692" y="5750"/>
                  </a:lnTo>
                  <a:lnTo>
                    <a:pt x="5716" y="5655"/>
                  </a:lnTo>
                  <a:lnTo>
                    <a:pt x="5740" y="5561"/>
                  </a:lnTo>
                  <a:lnTo>
                    <a:pt x="5765" y="5482"/>
                  </a:lnTo>
                  <a:lnTo>
                    <a:pt x="5791" y="5420"/>
                  </a:lnTo>
                  <a:lnTo>
                    <a:pt x="5816" y="5357"/>
                  </a:lnTo>
                  <a:lnTo>
                    <a:pt x="5840" y="5310"/>
                  </a:lnTo>
                  <a:lnTo>
                    <a:pt x="5868" y="5278"/>
                  </a:lnTo>
                  <a:lnTo>
                    <a:pt x="5892" y="5263"/>
                  </a:lnTo>
                  <a:lnTo>
                    <a:pt x="5919" y="5247"/>
                  </a:lnTo>
                  <a:lnTo>
                    <a:pt x="5946" y="5231"/>
                  </a:lnTo>
                  <a:lnTo>
                    <a:pt x="5993" y="5247"/>
                  </a:lnTo>
                  <a:lnTo>
                    <a:pt x="6036" y="5294"/>
                  </a:lnTo>
                  <a:lnTo>
                    <a:pt x="6076" y="5357"/>
                  </a:lnTo>
                  <a:lnTo>
                    <a:pt x="6114" y="5435"/>
                  </a:lnTo>
                  <a:lnTo>
                    <a:pt x="6132" y="5482"/>
                  </a:lnTo>
                  <a:lnTo>
                    <a:pt x="6164" y="5608"/>
                  </a:lnTo>
                  <a:lnTo>
                    <a:pt x="6179" y="5702"/>
                  </a:lnTo>
                  <a:lnTo>
                    <a:pt x="6194" y="5781"/>
                  </a:lnTo>
                  <a:lnTo>
                    <a:pt x="6209" y="5859"/>
                  </a:lnTo>
                  <a:lnTo>
                    <a:pt x="6233" y="6048"/>
                  </a:lnTo>
                  <a:lnTo>
                    <a:pt x="6246" y="6174"/>
                  </a:lnTo>
                  <a:lnTo>
                    <a:pt x="6267" y="6394"/>
                  </a:lnTo>
                  <a:lnTo>
                    <a:pt x="6276" y="6519"/>
                  </a:lnTo>
                  <a:lnTo>
                    <a:pt x="6285" y="6661"/>
                  </a:lnTo>
                  <a:lnTo>
                    <a:pt x="6293" y="6802"/>
                  </a:lnTo>
                  <a:lnTo>
                    <a:pt x="6299" y="6943"/>
                  </a:lnTo>
                  <a:lnTo>
                    <a:pt x="6306" y="7101"/>
                  </a:lnTo>
                  <a:lnTo>
                    <a:pt x="6316" y="7415"/>
                  </a:lnTo>
                  <a:lnTo>
                    <a:pt x="6321" y="7603"/>
                  </a:lnTo>
                  <a:lnTo>
                    <a:pt x="6327" y="7949"/>
                  </a:lnTo>
                  <a:lnTo>
                    <a:pt x="6328" y="8153"/>
                  </a:lnTo>
                  <a:lnTo>
                    <a:pt x="6329" y="8342"/>
                  </a:lnTo>
                  <a:lnTo>
                    <a:pt x="6330" y="8546"/>
                  </a:lnTo>
                  <a:lnTo>
                    <a:pt x="6330" y="13698"/>
                  </a:lnTo>
                  <a:lnTo>
                    <a:pt x="6333" y="13855"/>
                  </a:lnTo>
                  <a:lnTo>
                    <a:pt x="6336" y="13997"/>
                  </a:lnTo>
                  <a:lnTo>
                    <a:pt x="6341" y="14091"/>
                  </a:lnTo>
                  <a:lnTo>
                    <a:pt x="6347" y="14170"/>
                  </a:lnTo>
                  <a:lnTo>
                    <a:pt x="6355" y="14232"/>
                  </a:lnTo>
                  <a:lnTo>
                    <a:pt x="6366" y="14264"/>
                  </a:lnTo>
                  <a:lnTo>
                    <a:pt x="6376" y="14280"/>
                  </a:lnTo>
                  <a:lnTo>
                    <a:pt x="6385" y="14264"/>
                  </a:lnTo>
                  <a:lnTo>
                    <a:pt x="6396" y="14248"/>
                  </a:lnTo>
                  <a:lnTo>
                    <a:pt x="6409" y="14201"/>
                  </a:lnTo>
                  <a:lnTo>
                    <a:pt x="6420" y="14138"/>
                  </a:lnTo>
                  <a:lnTo>
                    <a:pt x="6436" y="14044"/>
                  </a:lnTo>
                  <a:lnTo>
                    <a:pt x="6450" y="13934"/>
                  </a:lnTo>
                  <a:lnTo>
                    <a:pt x="6466" y="13808"/>
                  </a:lnTo>
                  <a:lnTo>
                    <a:pt x="6484" y="13667"/>
                  </a:lnTo>
                  <a:close/>
                  <a:moveTo>
                    <a:pt x="6044" y="13714"/>
                  </a:moveTo>
                  <a:lnTo>
                    <a:pt x="6044" y="11075"/>
                  </a:lnTo>
                  <a:lnTo>
                    <a:pt x="6010" y="11232"/>
                  </a:lnTo>
                  <a:lnTo>
                    <a:pt x="5950" y="11515"/>
                  </a:lnTo>
                  <a:lnTo>
                    <a:pt x="5924" y="11640"/>
                  </a:lnTo>
                  <a:lnTo>
                    <a:pt x="5900" y="11782"/>
                  </a:lnTo>
                  <a:lnTo>
                    <a:pt x="5881" y="11907"/>
                  </a:lnTo>
                  <a:lnTo>
                    <a:pt x="5862" y="12033"/>
                  </a:lnTo>
                  <a:lnTo>
                    <a:pt x="5848" y="12175"/>
                  </a:lnTo>
                  <a:lnTo>
                    <a:pt x="5836" y="12285"/>
                  </a:lnTo>
                  <a:lnTo>
                    <a:pt x="5825" y="12410"/>
                  </a:lnTo>
                  <a:lnTo>
                    <a:pt x="5816" y="12552"/>
                  </a:lnTo>
                  <a:lnTo>
                    <a:pt x="5808" y="12709"/>
                  </a:lnTo>
                  <a:lnTo>
                    <a:pt x="5802" y="12866"/>
                  </a:lnTo>
                  <a:lnTo>
                    <a:pt x="5799" y="13023"/>
                  </a:lnTo>
                  <a:lnTo>
                    <a:pt x="5796" y="13196"/>
                  </a:lnTo>
                  <a:lnTo>
                    <a:pt x="5795" y="13368"/>
                  </a:lnTo>
                  <a:lnTo>
                    <a:pt x="5797" y="13620"/>
                  </a:lnTo>
                  <a:lnTo>
                    <a:pt x="5799" y="13714"/>
                  </a:lnTo>
                  <a:lnTo>
                    <a:pt x="5801" y="13824"/>
                  </a:lnTo>
                  <a:lnTo>
                    <a:pt x="5805" y="13918"/>
                  </a:lnTo>
                  <a:lnTo>
                    <a:pt x="5810" y="14028"/>
                  </a:lnTo>
                  <a:lnTo>
                    <a:pt x="5816" y="14107"/>
                  </a:lnTo>
                  <a:lnTo>
                    <a:pt x="5821" y="14201"/>
                  </a:lnTo>
                  <a:lnTo>
                    <a:pt x="5830" y="14280"/>
                  </a:lnTo>
                  <a:lnTo>
                    <a:pt x="5836" y="14342"/>
                  </a:lnTo>
                  <a:lnTo>
                    <a:pt x="5844" y="14390"/>
                  </a:lnTo>
                  <a:lnTo>
                    <a:pt x="5851" y="14452"/>
                  </a:lnTo>
                  <a:lnTo>
                    <a:pt x="5860" y="14499"/>
                  </a:lnTo>
                  <a:lnTo>
                    <a:pt x="5887" y="14547"/>
                  </a:lnTo>
                  <a:lnTo>
                    <a:pt x="5908" y="14531"/>
                  </a:lnTo>
                  <a:lnTo>
                    <a:pt x="5926" y="14484"/>
                  </a:lnTo>
                  <a:lnTo>
                    <a:pt x="5947" y="14421"/>
                  </a:lnTo>
                  <a:lnTo>
                    <a:pt x="5967" y="14327"/>
                  </a:lnTo>
                  <a:lnTo>
                    <a:pt x="5986" y="14217"/>
                  </a:lnTo>
                  <a:lnTo>
                    <a:pt x="6006" y="14075"/>
                  </a:lnTo>
                  <a:lnTo>
                    <a:pt x="6025" y="13903"/>
                  </a:lnTo>
                  <a:lnTo>
                    <a:pt x="6044" y="13714"/>
                  </a:lnTo>
                  <a:close/>
                  <a:moveTo>
                    <a:pt x="7225" y="6032"/>
                  </a:moveTo>
                  <a:lnTo>
                    <a:pt x="7225" y="8483"/>
                  </a:lnTo>
                  <a:lnTo>
                    <a:pt x="7184" y="8200"/>
                  </a:lnTo>
                  <a:lnTo>
                    <a:pt x="7145" y="7949"/>
                  </a:lnTo>
                  <a:lnTo>
                    <a:pt x="7106" y="7745"/>
                  </a:lnTo>
                  <a:lnTo>
                    <a:pt x="7068" y="7587"/>
                  </a:lnTo>
                  <a:lnTo>
                    <a:pt x="7050" y="7509"/>
                  </a:lnTo>
                  <a:lnTo>
                    <a:pt x="7031" y="7430"/>
                  </a:lnTo>
                  <a:lnTo>
                    <a:pt x="7012" y="7383"/>
                  </a:lnTo>
                  <a:lnTo>
                    <a:pt x="6958" y="7289"/>
                  </a:lnTo>
                  <a:lnTo>
                    <a:pt x="6941" y="7273"/>
                  </a:lnTo>
                  <a:lnTo>
                    <a:pt x="6922" y="7273"/>
                  </a:lnTo>
                  <a:lnTo>
                    <a:pt x="6899" y="7289"/>
                  </a:lnTo>
                  <a:lnTo>
                    <a:pt x="6878" y="7320"/>
                  </a:lnTo>
                  <a:lnTo>
                    <a:pt x="6869" y="7352"/>
                  </a:lnTo>
                  <a:lnTo>
                    <a:pt x="6861" y="7383"/>
                  </a:lnTo>
                  <a:lnTo>
                    <a:pt x="6845" y="7478"/>
                  </a:lnTo>
                  <a:lnTo>
                    <a:pt x="6835" y="7603"/>
                  </a:lnTo>
                  <a:lnTo>
                    <a:pt x="6830" y="7682"/>
                  </a:lnTo>
                  <a:lnTo>
                    <a:pt x="6827" y="7745"/>
                  </a:lnTo>
                  <a:lnTo>
                    <a:pt x="6823" y="7823"/>
                  </a:lnTo>
                  <a:lnTo>
                    <a:pt x="6822" y="7917"/>
                  </a:lnTo>
                  <a:lnTo>
                    <a:pt x="6821" y="8027"/>
                  </a:lnTo>
                  <a:lnTo>
                    <a:pt x="6821" y="8122"/>
                  </a:lnTo>
                  <a:lnTo>
                    <a:pt x="6822" y="8232"/>
                  </a:lnTo>
                  <a:lnTo>
                    <a:pt x="6826" y="8326"/>
                  </a:lnTo>
                  <a:lnTo>
                    <a:pt x="6832" y="8451"/>
                  </a:lnTo>
                  <a:lnTo>
                    <a:pt x="6841" y="8561"/>
                  </a:lnTo>
                  <a:lnTo>
                    <a:pt x="6848" y="8609"/>
                  </a:lnTo>
                  <a:lnTo>
                    <a:pt x="6861" y="8687"/>
                  </a:lnTo>
                  <a:lnTo>
                    <a:pt x="6875" y="8781"/>
                  </a:lnTo>
                  <a:lnTo>
                    <a:pt x="6895" y="8876"/>
                  </a:lnTo>
                  <a:lnTo>
                    <a:pt x="6943" y="9143"/>
                  </a:lnTo>
                  <a:lnTo>
                    <a:pt x="7008" y="9457"/>
                  </a:lnTo>
                  <a:lnTo>
                    <a:pt x="7041" y="9630"/>
                  </a:lnTo>
                  <a:lnTo>
                    <a:pt x="7074" y="9818"/>
                  </a:lnTo>
                  <a:lnTo>
                    <a:pt x="7104" y="10007"/>
                  </a:lnTo>
                  <a:lnTo>
                    <a:pt x="7131" y="10195"/>
                  </a:lnTo>
                  <a:lnTo>
                    <a:pt x="7175" y="10604"/>
                  </a:lnTo>
                  <a:lnTo>
                    <a:pt x="7195" y="10824"/>
                  </a:lnTo>
                  <a:lnTo>
                    <a:pt x="7210" y="11043"/>
                  </a:lnTo>
                  <a:lnTo>
                    <a:pt x="7225" y="11279"/>
                  </a:lnTo>
                  <a:lnTo>
                    <a:pt x="7238" y="11499"/>
                  </a:lnTo>
                  <a:lnTo>
                    <a:pt x="7247" y="11750"/>
                  </a:lnTo>
                  <a:lnTo>
                    <a:pt x="7255" y="11986"/>
                  </a:lnTo>
                  <a:lnTo>
                    <a:pt x="7261" y="12237"/>
                  </a:lnTo>
                  <a:lnTo>
                    <a:pt x="7265" y="12489"/>
                  </a:lnTo>
                  <a:lnTo>
                    <a:pt x="7270" y="12756"/>
                  </a:lnTo>
                  <a:lnTo>
                    <a:pt x="7270" y="13227"/>
                  </a:lnTo>
                  <a:lnTo>
                    <a:pt x="7268" y="13431"/>
                  </a:lnTo>
                  <a:lnTo>
                    <a:pt x="7266" y="13635"/>
                  </a:lnTo>
                  <a:lnTo>
                    <a:pt x="7264" y="13824"/>
                  </a:lnTo>
                  <a:lnTo>
                    <a:pt x="7260" y="14013"/>
                  </a:lnTo>
                  <a:lnTo>
                    <a:pt x="7252" y="14358"/>
                  </a:lnTo>
                  <a:lnTo>
                    <a:pt x="7247" y="14531"/>
                  </a:lnTo>
                  <a:lnTo>
                    <a:pt x="7240" y="14688"/>
                  </a:lnTo>
                  <a:lnTo>
                    <a:pt x="7234" y="14829"/>
                  </a:lnTo>
                  <a:lnTo>
                    <a:pt x="7225" y="15002"/>
                  </a:lnTo>
                  <a:lnTo>
                    <a:pt x="7216" y="15128"/>
                  </a:lnTo>
                  <a:lnTo>
                    <a:pt x="7197" y="15411"/>
                  </a:lnTo>
                  <a:lnTo>
                    <a:pt x="7186" y="15536"/>
                  </a:lnTo>
                  <a:lnTo>
                    <a:pt x="7162" y="15756"/>
                  </a:lnTo>
                  <a:lnTo>
                    <a:pt x="7148" y="15866"/>
                  </a:lnTo>
                  <a:lnTo>
                    <a:pt x="7122" y="16055"/>
                  </a:lnTo>
                  <a:lnTo>
                    <a:pt x="7090" y="16212"/>
                  </a:lnTo>
                  <a:lnTo>
                    <a:pt x="7074" y="16290"/>
                  </a:lnTo>
                  <a:lnTo>
                    <a:pt x="7058" y="16353"/>
                  </a:lnTo>
                  <a:lnTo>
                    <a:pt x="7040" y="16400"/>
                  </a:lnTo>
                  <a:lnTo>
                    <a:pt x="7023" y="16447"/>
                  </a:lnTo>
                  <a:lnTo>
                    <a:pt x="7003" y="16479"/>
                  </a:lnTo>
                  <a:lnTo>
                    <a:pt x="6985" y="16510"/>
                  </a:lnTo>
                  <a:lnTo>
                    <a:pt x="6943" y="16557"/>
                  </a:lnTo>
                  <a:lnTo>
                    <a:pt x="6900" y="16573"/>
                  </a:lnTo>
                  <a:lnTo>
                    <a:pt x="6856" y="16557"/>
                  </a:lnTo>
                  <a:lnTo>
                    <a:pt x="6812" y="16526"/>
                  </a:lnTo>
                  <a:lnTo>
                    <a:pt x="6768" y="16463"/>
                  </a:lnTo>
                  <a:lnTo>
                    <a:pt x="6728" y="16385"/>
                  </a:lnTo>
                  <a:lnTo>
                    <a:pt x="6688" y="16259"/>
                  </a:lnTo>
                  <a:lnTo>
                    <a:pt x="6650" y="16118"/>
                  </a:lnTo>
                  <a:lnTo>
                    <a:pt x="6612" y="15960"/>
                  </a:lnTo>
                  <a:lnTo>
                    <a:pt x="6576" y="15772"/>
                  </a:lnTo>
                  <a:lnTo>
                    <a:pt x="6576" y="13353"/>
                  </a:lnTo>
                  <a:lnTo>
                    <a:pt x="6619" y="13573"/>
                  </a:lnTo>
                  <a:lnTo>
                    <a:pt x="6659" y="13761"/>
                  </a:lnTo>
                  <a:lnTo>
                    <a:pt x="6699" y="13918"/>
                  </a:lnTo>
                  <a:lnTo>
                    <a:pt x="6736" y="14060"/>
                  </a:lnTo>
                  <a:lnTo>
                    <a:pt x="6772" y="14154"/>
                  </a:lnTo>
                  <a:lnTo>
                    <a:pt x="6806" y="14232"/>
                  </a:lnTo>
                  <a:lnTo>
                    <a:pt x="6839" y="14264"/>
                  </a:lnTo>
                  <a:lnTo>
                    <a:pt x="6869" y="14280"/>
                  </a:lnTo>
                  <a:lnTo>
                    <a:pt x="6901" y="14264"/>
                  </a:lnTo>
                  <a:lnTo>
                    <a:pt x="6930" y="14232"/>
                  </a:lnTo>
                  <a:lnTo>
                    <a:pt x="6954" y="14170"/>
                  </a:lnTo>
                  <a:lnTo>
                    <a:pt x="6963" y="14138"/>
                  </a:lnTo>
                  <a:lnTo>
                    <a:pt x="6973" y="14091"/>
                  </a:lnTo>
                  <a:lnTo>
                    <a:pt x="6981" y="14028"/>
                  </a:lnTo>
                  <a:lnTo>
                    <a:pt x="6988" y="13981"/>
                  </a:lnTo>
                  <a:lnTo>
                    <a:pt x="6994" y="13887"/>
                  </a:lnTo>
                  <a:lnTo>
                    <a:pt x="6998" y="13824"/>
                  </a:lnTo>
                  <a:lnTo>
                    <a:pt x="7006" y="13667"/>
                  </a:lnTo>
                  <a:lnTo>
                    <a:pt x="7007" y="13573"/>
                  </a:lnTo>
                  <a:lnTo>
                    <a:pt x="7008" y="13463"/>
                  </a:lnTo>
                  <a:lnTo>
                    <a:pt x="7007" y="13400"/>
                  </a:lnTo>
                  <a:lnTo>
                    <a:pt x="7006" y="13321"/>
                  </a:lnTo>
                  <a:lnTo>
                    <a:pt x="7003" y="13243"/>
                  </a:lnTo>
                  <a:lnTo>
                    <a:pt x="7001" y="13180"/>
                  </a:lnTo>
                  <a:lnTo>
                    <a:pt x="6993" y="13023"/>
                  </a:lnTo>
                  <a:lnTo>
                    <a:pt x="6988" y="12944"/>
                  </a:lnTo>
                  <a:lnTo>
                    <a:pt x="6982" y="12881"/>
                  </a:lnTo>
                  <a:lnTo>
                    <a:pt x="6974" y="12803"/>
                  </a:lnTo>
                  <a:lnTo>
                    <a:pt x="6946" y="12630"/>
                  </a:lnTo>
                  <a:lnTo>
                    <a:pt x="6926" y="12504"/>
                  </a:lnTo>
                  <a:lnTo>
                    <a:pt x="6875" y="12237"/>
                  </a:lnTo>
                  <a:lnTo>
                    <a:pt x="6810" y="11923"/>
                  </a:lnTo>
                  <a:lnTo>
                    <a:pt x="6775" y="11750"/>
                  </a:lnTo>
                  <a:lnTo>
                    <a:pt x="6744" y="11562"/>
                  </a:lnTo>
                  <a:lnTo>
                    <a:pt x="6714" y="11389"/>
                  </a:lnTo>
                  <a:lnTo>
                    <a:pt x="6688" y="11216"/>
                  </a:lnTo>
                  <a:lnTo>
                    <a:pt x="6664" y="11012"/>
                  </a:lnTo>
                  <a:lnTo>
                    <a:pt x="6643" y="10824"/>
                  </a:lnTo>
                  <a:lnTo>
                    <a:pt x="6626" y="10619"/>
                  </a:lnTo>
                  <a:lnTo>
                    <a:pt x="6611" y="10415"/>
                  </a:lnTo>
                  <a:lnTo>
                    <a:pt x="6599" y="10211"/>
                  </a:lnTo>
                  <a:lnTo>
                    <a:pt x="6587" y="9991"/>
                  </a:lnTo>
                  <a:lnTo>
                    <a:pt x="6578" y="9771"/>
                  </a:lnTo>
                  <a:lnTo>
                    <a:pt x="6570" y="9551"/>
                  </a:lnTo>
                  <a:lnTo>
                    <a:pt x="6565" y="9315"/>
                  </a:lnTo>
                  <a:lnTo>
                    <a:pt x="6561" y="9080"/>
                  </a:lnTo>
                  <a:lnTo>
                    <a:pt x="6559" y="8829"/>
                  </a:lnTo>
                  <a:lnTo>
                    <a:pt x="6557" y="8593"/>
                  </a:lnTo>
                  <a:lnTo>
                    <a:pt x="6557" y="8404"/>
                  </a:lnTo>
                  <a:lnTo>
                    <a:pt x="6559" y="8232"/>
                  </a:lnTo>
                  <a:lnTo>
                    <a:pt x="6561" y="8059"/>
                  </a:lnTo>
                  <a:lnTo>
                    <a:pt x="6564" y="7870"/>
                  </a:lnTo>
                  <a:lnTo>
                    <a:pt x="6572" y="7556"/>
                  </a:lnTo>
                  <a:lnTo>
                    <a:pt x="6577" y="7383"/>
                  </a:lnTo>
                  <a:lnTo>
                    <a:pt x="6582" y="7242"/>
                  </a:lnTo>
                  <a:lnTo>
                    <a:pt x="6590" y="7101"/>
                  </a:lnTo>
                  <a:lnTo>
                    <a:pt x="6598" y="6943"/>
                  </a:lnTo>
                  <a:lnTo>
                    <a:pt x="6606" y="6802"/>
                  </a:lnTo>
                  <a:lnTo>
                    <a:pt x="6615" y="6676"/>
                  </a:lnTo>
                  <a:lnTo>
                    <a:pt x="6647" y="6284"/>
                  </a:lnTo>
                  <a:lnTo>
                    <a:pt x="6660" y="6174"/>
                  </a:lnTo>
                  <a:lnTo>
                    <a:pt x="6673" y="6048"/>
                  </a:lnTo>
                  <a:lnTo>
                    <a:pt x="6686" y="5938"/>
                  </a:lnTo>
                  <a:lnTo>
                    <a:pt x="6702" y="5844"/>
                  </a:lnTo>
                  <a:lnTo>
                    <a:pt x="6731" y="5687"/>
                  </a:lnTo>
                  <a:lnTo>
                    <a:pt x="6748" y="5592"/>
                  </a:lnTo>
                  <a:lnTo>
                    <a:pt x="6763" y="5530"/>
                  </a:lnTo>
                  <a:lnTo>
                    <a:pt x="6797" y="5404"/>
                  </a:lnTo>
                  <a:lnTo>
                    <a:pt x="6815" y="5357"/>
                  </a:lnTo>
                  <a:lnTo>
                    <a:pt x="6834" y="5325"/>
                  </a:lnTo>
                  <a:lnTo>
                    <a:pt x="6853" y="5294"/>
                  </a:lnTo>
                  <a:lnTo>
                    <a:pt x="6892" y="5247"/>
                  </a:lnTo>
                  <a:lnTo>
                    <a:pt x="6933" y="5231"/>
                  </a:lnTo>
                  <a:lnTo>
                    <a:pt x="6973" y="5247"/>
                  </a:lnTo>
                  <a:lnTo>
                    <a:pt x="7012" y="5278"/>
                  </a:lnTo>
                  <a:lnTo>
                    <a:pt x="7050" y="5341"/>
                  </a:lnTo>
                  <a:lnTo>
                    <a:pt x="7087" y="5435"/>
                  </a:lnTo>
                  <a:lnTo>
                    <a:pt x="7123" y="5545"/>
                  </a:lnTo>
                  <a:lnTo>
                    <a:pt x="7158" y="5687"/>
                  </a:lnTo>
                  <a:lnTo>
                    <a:pt x="7191" y="5844"/>
                  </a:lnTo>
                  <a:lnTo>
                    <a:pt x="7225" y="6032"/>
                  </a:lnTo>
                  <a:close/>
                  <a:moveTo>
                    <a:pt x="8365" y="13667"/>
                  </a:moveTo>
                  <a:lnTo>
                    <a:pt x="8365" y="15583"/>
                  </a:lnTo>
                  <a:lnTo>
                    <a:pt x="8330" y="15803"/>
                  </a:lnTo>
                  <a:lnTo>
                    <a:pt x="8298" y="16008"/>
                  </a:lnTo>
                  <a:lnTo>
                    <a:pt x="8262" y="16180"/>
                  </a:lnTo>
                  <a:lnTo>
                    <a:pt x="8229" y="16337"/>
                  </a:lnTo>
                  <a:lnTo>
                    <a:pt x="8196" y="16432"/>
                  </a:lnTo>
                  <a:lnTo>
                    <a:pt x="8163" y="16510"/>
                  </a:lnTo>
                  <a:lnTo>
                    <a:pt x="8131" y="16557"/>
                  </a:lnTo>
                  <a:lnTo>
                    <a:pt x="8100" y="16573"/>
                  </a:lnTo>
                  <a:lnTo>
                    <a:pt x="8084" y="16573"/>
                  </a:lnTo>
                  <a:lnTo>
                    <a:pt x="8068" y="16557"/>
                  </a:lnTo>
                  <a:lnTo>
                    <a:pt x="8053" y="16526"/>
                  </a:lnTo>
                  <a:lnTo>
                    <a:pt x="8040" y="16495"/>
                  </a:lnTo>
                  <a:lnTo>
                    <a:pt x="8025" y="16447"/>
                  </a:lnTo>
                  <a:lnTo>
                    <a:pt x="8013" y="16400"/>
                  </a:lnTo>
                  <a:lnTo>
                    <a:pt x="8003" y="16337"/>
                  </a:lnTo>
                  <a:lnTo>
                    <a:pt x="7982" y="16180"/>
                  </a:lnTo>
                  <a:lnTo>
                    <a:pt x="7967" y="15992"/>
                  </a:lnTo>
                  <a:lnTo>
                    <a:pt x="7960" y="15882"/>
                  </a:lnTo>
                  <a:lnTo>
                    <a:pt x="7955" y="15756"/>
                  </a:lnTo>
                  <a:lnTo>
                    <a:pt x="7948" y="15631"/>
                  </a:lnTo>
                  <a:lnTo>
                    <a:pt x="7943" y="15489"/>
                  </a:lnTo>
                  <a:lnTo>
                    <a:pt x="7940" y="15332"/>
                  </a:lnTo>
                  <a:lnTo>
                    <a:pt x="7922" y="15489"/>
                  </a:lnTo>
                  <a:lnTo>
                    <a:pt x="7903" y="15631"/>
                  </a:lnTo>
                  <a:lnTo>
                    <a:pt x="7866" y="15882"/>
                  </a:lnTo>
                  <a:lnTo>
                    <a:pt x="7848" y="15992"/>
                  </a:lnTo>
                  <a:lnTo>
                    <a:pt x="7828" y="16086"/>
                  </a:lnTo>
                  <a:lnTo>
                    <a:pt x="7810" y="16180"/>
                  </a:lnTo>
                  <a:lnTo>
                    <a:pt x="7791" y="16259"/>
                  </a:lnTo>
                  <a:lnTo>
                    <a:pt x="7772" y="16337"/>
                  </a:lnTo>
                  <a:lnTo>
                    <a:pt x="7754" y="16400"/>
                  </a:lnTo>
                  <a:lnTo>
                    <a:pt x="7736" y="16447"/>
                  </a:lnTo>
                  <a:lnTo>
                    <a:pt x="7716" y="16495"/>
                  </a:lnTo>
                  <a:lnTo>
                    <a:pt x="7698" y="16526"/>
                  </a:lnTo>
                  <a:lnTo>
                    <a:pt x="7678" y="16557"/>
                  </a:lnTo>
                  <a:lnTo>
                    <a:pt x="7660" y="16573"/>
                  </a:lnTo>
                  <a:lnTo>
                    <a:pt x="7642" y="16573"/>
                  </a:lnTo>
                  <a:lnTo>
                    <a:pt x="7616" y="16557"/>
                  </a:lnTo>
                  <a:lnTo>
                    <a:pt x="7591" y="16526"/>
                  </a:lnTo>
                  <a:lnTo>
                    <a:pt x="7566" y="16463"/>
                  </a:lnTo>
                  <a:lnTo>
                    <a:pt x="7544" y="16369"/>
                  </a:lnTo>
                  <a:lnTo>
                    <a:pt x="7522" y="16243"/>
                  </a:lnTo>
                  <a:lnTo>
                    <a:pt x="7501" y="16118"/>
                  </a:lnTo>
                  <a:lnTo>
                    <a:pt x="7482" y="15960"/>
                  </a:lnTo>
                  <a:lnTo>
                    <a:pt x="7463" y="15756"/>
                  </a:lnTo>
                  <a:lnTo>
                    <a:pt x="7445" y="15568"/>
                  </a:lnTo>
                  <a:lnTo>
                    <a:pt x="7416" y="15128"/>
                  </a:lnTo>
                  <a:lnTo>
                    <a:pt x="7406" y="14908"/>
                  </a:lnTo>
                  <a:lnTo>
                    <a:pt x="7393" y="14405"/>
                  </a:lnTo>
                  <a:lnTo>
                    <a:pt x="7390" y="14170"/>
                  </a:lnTo>
                  <a:lnTo>
                    <a:pt x="7389" y="13903"/>
                  </a:lnTo>
                  <a:lnTo>
                    <a:pt x="7390" y="13557"/>
                  </a:lnTo>
                  <a:lnTo>
                    <a:pt x="7393" y="13227"/>
                  </a:lnTo>
                  <a:lnTo>
                    <a:pt x="7399" y="12913"/>
                  </a:lnTo>
                  <a:lnTo>
                    <a:pt x="7407" y="12630"/>
                  </a:lnTo>
                  <a:lnTo>
                    <a:pt x="7412" y="12473"/>
                  </a:lnTo>
                  <a:lnTo>
                    <a:pt x="7418" y="12332"/>
                  </a:lnTo>
                  <a:lnTo>
                    <a:pt x="7426" y="12206"/>
                  </a:lnTo>
                  <a:lnTo>
                    <a:pt x="7432" y="12065"/>
                  </a:lnTo>
                  <a:lnTo>
                    <a:pt x="7439" y="11955"/>
                  </a:lnTo>
                  <a:lnTo>
                    <a:pt x="7446" y="11829"/>
                  </a:lnTo>
                  <a:lnTo>
                    <a:pt x="7456" y="11719"/>
                  </a:lnTo>
                  <a:lnTo>
                    <a:pt x="7465" y="11593"/>
                  </a:lnTo>
                  <a:lnTo>
                    <a:pt x="7475" y="11483"/>
                  </a:lnTo>
                  <a:lnTo>
                    <a:pt x="7488" y="11373"/>
                  </a:lnTo>
                  <a:lnTo>
                    <a:pt x="7505" y="11263"/>
                  </a:lnTo>
                  <a:lnTo>
                    <a:pt x="7522" y="11138"/>
                  </a:lnTo>
                  <a:lnTo>
                    <a:pt x="7543" y="11012"/>
                  </a:lnTo>
                  <a:lnTo>
                    <a:pt x="7565" y="10886"/>
                  </a:lnTo>
                  <a:lnTo>
                    <a:pt x="7591" y="10745"/>
                  </a:lnTo>
                  <a:lnTo>
                    <a:pt x="7618" y="10604"/>
                  </a:lnTo>
                  <a:lnTo>
                    <a:pt x="7681" y="10321"/>
                  </a:lnTo>
                  <a:lnTo>
                    <a:pt x="7753" y="10022"/>
                  </a:lnTo>
                  <a:lnTo>
                    <a:pt x="7835" y="9693"/>
                  </a:lnTo>
                  <a:lnTo>
                    <a:pt x="7927" y="9363"/>
                  </a:lnTo>
                  <a:lnTo>
                    <a:pt x="7927" y="9143"/>
                  </a:lnTo>
                  <a:lnTo>
                    <a:pt x="7925" y="8734"/>
                  </a:lnTo>
                  <a:lnTo>
                    <a:pt x="7921" y="8561"/>
                  </a:lnTo>
                  <a:lnTo>
                    <a:pt x="7916" y="8389"/>
                  </a:lnTo>
                  <a:lnTo>
                    <a:pt x="7909" y="8247"/>
                  </a:lnTo>
                  <a:lnTo>
                    <a:pt x="7901" y="8106"/>
                  </a:lnTo>
                  <a:lnTo>
                    <a:pt x="7882" y="7870"/>
                  </a:lnTo>
                  <a:lnTo>
                    <a:pt x="7869" y="7792"/>
                  </a:lnTo>
                  <a:lnTo>
                    <a:pt x="7857" y="7713"/>
                  </a:lnTo>
                  <a:lnTo>
                    <a:pt x="7843" y="7650"/>
                  </a:lnTo>
                  <a:lnTo>
                    <a:pt x="7826" y="7603"/>
                  </a:lnTo>
                  <a:lnTo>
                    <a:pt x="7809" y="7572"/>
                  </a:lnTo>
                  <a:lnTo>
                    <a:pt x="7789" y="7540"/>
                  </a:lnTo>
                  <a:lnTo>
                    <a:pt x="7746" y="7540"/>
                  </a:lnTo>
                  <a:lnTo>
                    <a:pt x="7702" y="7603"/>
                  </a:lnTo>
                  <a:lnTo>
                    <a:pt x="7680" y="7650"/>
                  </a:lnTo>
                  <a:lnTo>
                    <a:pt x="7659" y="7713"/>
                  </a:lnTo>
                  <a:lnTo>
                    <a:pt x="7637" y="7792"/>
                  </a:lnTo>
                  <a:lnTo>
                    <a:pt x="7617" y="7870"/>
                  </a:lnTo>
                  <a:lnTo>
                    <a:pt x="7595" y="7996"/>
                  </a:lnTo>
                  <a:lnTo>
                    <a:pt x="7575" y="8106"/>
                  </a:lnTo>
                  <a:lnTo>
                    <a:pt x="7553" y="8247"/>
                  </a:lnTo>
                  <a:lnTo>
                    <a:pt x="7532" y="8389"/>
                  </a:lnTo>
                  <a:lnTo>
                    <a:pt x="7514" y="8561"/>
                  </a:lnTo>
                  <a:lnTo>
                    <a:pt x="7493" y="8734"/>
                  </a:lnTo>
                  <a:lnTo>
                    <a:pt x="7454" y="9143"/>
                  </a:lnTo>
                  <a:lnTo>
                    <a:pt x="7436" y="9363"/>
                  </a:lnTo>
                  <a:lnTo>
                    <a:pt x="7436" y="6551"/>
                  </a:lnTo>
                  <a:lnTo>
                    <a:pt x="7457" y="6394"/>
                  </a:lnTo>
                  <a:lnTo>
                    <a:pt x="7480" y="6252"/>
                  </a:lnTo>
                  <a:lnTo>
                    <a:pt x="7504" y="6095"/>
                  </a:lnTo>
                  <a:lnTo>
                    <a:pt x="7526" y="5969"/>
                  </a:lnTo>
                  <a:lnTo>
                    <a:pt x="7575" y="5750"/>
                  </a:lnTo>
                  <a:lnTo>
                    <a:pt x="7598" y="5655"/>
                  </a:lnTo>
                  <a:lnTo>
                    <a:pt x="7622" y="5561"/>
                  </a:lnTo>
                  <a:lnTo>
                    <a:pt x="7647" y="5482"/>
                  </a:lnTo>
                  <a:lnTo>
                    <a:pt x="7672" y="5420"/>
                  </a:lnTo>
                  <a:lnTo>
                    <a:pt x="7698" y="5357"/>
                  </a:lnTo>
                  <a:lnTo>
                    <a:pt x="7723" y="5310"/>
                  </a:lnTo>
                  <a:lnTo>
                    <a:pt x="7749" y="5278"/>
                  </a:lnTo>
                  <a:lnTo>
                    <a:pt x="7775" y="5263"/>
                  </a:lnTo>
                  <a:lnTo>
                    <a:pt x="7802" y="5247"/>
                  </a:lnTo>
                  <a:lnTo>
                    <a:pt x="7827" y="5231"/>
                  </a:lnTo>
                  <a:lnTo>
                    <a:pt x="7874" y="5247"/>
                  </a:lnTo>
                  <a:lnTo>
                    <a:pt x="7918" y="5294"/>
                  </a:lnTo>
                  <a:lnTo>
                    <a:pt x="7959" y="5357"/>
                  </a:lnTo>
                  <a:lnTo>
                    <a:pt x="7997" y="5435"/>
                  </a:lnTo>
                  <a:lnTo>
                    <a:pt x="8013" y="5482"/>
                  </a:lnTo>
                  <a:lnTo>
                    <a:pt x="8030" y="5545"/>
                  </a:lnTo>
                  <a:lnTo>
                    <a:pt x="8046" y="5608"/>
                  </a:lnTo>
                  <a:lnTo>
                    <a:pt x="8062" y="5702"/>
                  </a:lnTo>
                  <a:lnTo>
                    <a:pt x="8077" y="5781"/>
                  </a:lnTo>
                  <a:lnTo>
                    <a:pt x="8090" y="5859"/>
                  </a:lnTo>
                  <a:lnTo>
                    <a:pt x="8116" y="6048"/>
                  </a:lnTo>
                  <a:lnTo>
                    <a:pt x="8127" y="6174"/>
                  </a:lnTo>
                  <a:lnTo>
                    <a:pt x="8137" y="6284"/>
                  </a:lnTo>
                  <a:lnTo>
                    <a:pt x="8149" y="6394"/>
                  </a:lnTo>
                  <a:lnTo>
                    <a:pt x="8158" y="6519"/>
                  </a:lnTo>
                  <a:lnTo>
                    <a:pt x="8182" y="6943"/>
                  </a:lnTo>
                  <a:lnTo>
                    <a:pt x="8188" y="7101"/>
                  </a:lnTo>
                  <a:lnTo>
                    <a:pt x="8199" y="7415"/>
                  </a:lnTo>
                  <a:lnTo>
                    <a:pt x="8202" y="7603"/>
                  </a:lnTo>
                  <a:lnTo>
                    <a:pt x="8208" y="7949"/>
                  </a:lnTo>
                  <a:lnTo>
                    <a:pt x="8210" y="8153"/>
                  </a:lnTo>
                  <a:lnTo>
                    <a:pt x="8212" y="8342"/>
                  </a:lnTo>
                  <a:lnTo>
                    <a:pt x="8212" y="13698"/>
                  </a:lnTo>
                  <a:lnTo>
                    <a:pt x="8214" y="13855"/>
                  </a:lnTo>
                  <a:lnTo>
                    <a:pt x="8219" y="13997"/>
                  </a:lnTo>
                  <a:lnTo>
                    <a:pt x="8225" y="14091"/>
                  </a:lnTo>
                  <a:lnTo>
                    <a:pt x="8230" y="14170"/>
                  </a:lnTo>
                  <a:lnTo>
                    <a:pt x="8238" y="14232"/>
                  </a:lnTo>
                  <a:lnTo>
                    <a:pt x="8247" y="14264"/>
                  </a:lnTo>
                  <a:lnTo>
                    <a:pt x="8260" y="14280"/>
                  </a:lnTo>
                  <a:lnTo>
                    <a:pt x="8269" y="14264"/>
                  </a:lnTo>
                  <a:lnTo>
                    <a:pt x="8279" y="14248"/>
                  </a:lnTo>
                  <a:lnTo>
                    <a:pt x="8290" y="14201"/>
                  </a:lnTo>
                  <a:lnTo>
                    <a:pt x="8304" y="14138"/>
                  </a:lnTo>
                  <a:lnTo>
                    <a:pt x="8317" y="14044"/>
                  </a:lnTo>
                  <a:lnTo>
                    <a:pt x="8332" y="13934"/>
                  </a:lnTo>
                  <a:lnTo>
                    <a:pt x="8349" y="13808"/>
                  </a:lnTo>
                  <a:lnTo>
                    <a:pt x="8365" y="13667"/>
                  </a:lnTo>
                  <a:close/>
                  <a:moveTo>
                    <a:pt x="7927" y="13714"/>
                  </a:moveTo>
                  <a:lnTo>
                    <a:pt x="7927" y="11075"/>
                  </a:lnTo>
                  <a:lnTo>
                    <a:pt x="7892" y="11232"/>
                  </a:lnTo>
                  <a:lnTo>
                    <a:pt x="7861" y="11373"/>
                  </a:lnTo>
                  <a:lnTo>
                    <a:pt x="7832" y="11515"/>
                  </a:lnTo>
                  <a:lnTo>
                    <a:pt x="7806" y="11640"/>
                  </a:lnTo>
                  <a:lnTo>
                    <a:pt x="7762" y="11907"/>
                  </a:lnTo>
                  <a:lnTo>
                    <a:pt x="7745" y="12033"/>
                  </a:lnTo>
                  <a:lnTo>
                    <a:pt x="7731" y="12175"/>
                  </a:lnTo>
                  <a:lnTo>
                    <a:pt x="7718" y="12285"/>
                  </a:lnTo>
                  <a:lnTo>
                    <a:pt x="7707" y="12410"/>
                  </a:lnTo>
                  <a:lnTo>
                    <a:pt x="7698" y="12552"/>
                  </a:lnTo>
                  <a:lnTo>
                    <a:pt x="7691" y="12709"/>
                  </a:lnTo>
                  <a:lnTo>
                    <a:pt x="7684" y="12866"/>
                  </a:lnTo>
                  <a:lnTo>
                    <a:pt x="7680" y="13023"/>
                  </a:lnTo>
                  <a:lnTo>
                    <a:pt x="7677" y="13196"/>
                  </a:lnTo>
                  <a:lnTo>
                    <a:pt x="7677" y="13494"/>
                  </a:lnTo>
                  <a:lnTo>
                    <a:pt x="7678" y="13620"/>
                  </a:lnTo>
                  <a:lnTo>
                    <a:pt x="7681" y="13714"/>
                  </a:lnTo>
                  <a:lnTo>
                    <a:pt x="7684" y="13824"/>
                  </a:lnTo>
                  <a:lnTo>
                    <a:pt x="7689" y="13918"/>
                  </a:lnTo>
                  <a:lnTo>
                    <a:pt x="7693" y="14028"/>
                  </a:lnTo>
                  <a:lnTo>
                    <a:pt x="7698" y="14107"/>
                  </a:lnTo>
                  <a:lnTo>
                    <a:pt x="7705" y="14201"/>
                  </a:lnTo>
                  <a:lnTo>
                    <a:pt x="7711" y="14280"/>
                  </a:lnTo>
                  <a:lnTo>
                    <a:pt x="7718" y="14342"/>
                  </a:lnTo>
                  <a:lnTo>
                    <a:pt x="7727" y="14390"/>
                  </a:lnTo>
                  <a:lnTo>
                    <a:pt x="7734" y="14452"/>
                  </a:lnTo>
                  <a:lnTo>
                    <a:pt x="7742" y="14499"/>
                  </a:lnTo>
                  <a:lnTo>
                    <a:pt x="7750" y="14515"/>
                  </a:lnTo>
                  <a:lnTo>
                    <a:pt x="7759" y="14531"/>
                  </a:lnTo>
                  <a:lnTo>
                    <a:pt x="7770" y="14547"/>
                  </a:lnTo>
                  <a:lnTo>
                    <a:pt x="7789" y="14531"/>
                  </a:lnTo>
                  <a:lnTo>
                    <a:pt x="7810" y="14484"/>
                  </a:lnTo>
                  <a:lnTo>
                    <a:pt x="7828" y="14421"/>
                  </a:lnTo>
                  <a:lnTo>
                    <a:pt x="7849" y="14327"/>
                  </a:lnTo>
                  <a:lnTo>
                    <a:pt x="7869" y="14217"/>
                  </a:lnTo>
                  <a:lnTo>
                    <a:pt x="7888" y="14075"/>
                  </a:lnTo>
                  <a:lnTo>
                    <a:pt x="7908" y="13903"/>
                  </a:lnTo>
                  <a:lnTo>
                    <a:pt x="7927" y="13714"/>
                  </a:lnTo>
                  <a:close/>
                  <a:moveTo>
                    <a:pt x="9397" y="220"/>
                  </a:moveTo>
                  <a:lnTo>
                    <a:pt x="9397" y="16369"/>
                  </a:lnTo>
                  <a:lnTo>
                    <a:pt x="9111" y="16369"/>
                  </a:lnTo>
                  <a:lnTo>
                    <a:pt x="9111" y="15489"/>
                  </a:lnTo>
                  <a:lnTo>
                    <a:pt x="9098" y="15615"/>
                  </a:lnTo>
                  <a:lnTo>
                    <a:pt x="9082" y="15741"/>
                  </a:lnTo>
                  <a:lnTo>
                    <a:pt x="9069" y="15866"/>
                  </a:lnTo>
                  <a:lnTo>
                    <a:pt x="9055" y="15960"/>
                  </a:lnTo>
                  <a:lnTo>
                    <a:pt x="9039" y="16055"/>
                  </a:lnTo>
                  <a:lnTo>
                    <a:pt x="9025" y="16149"/>
                  </a:lnTo>
                  <a:lnTo>
                    <a:pt x="8994" y="16306"/>
                  </a:lnTo>
                  <a:lnTo>
                    <a:pt x="8977" y="16369"/>
                  </a:lnTo>
                  <a:lnTo>
                    <a:pt x="8946" y="16463"/>
                  </a:lnTo>
                  <a:lnTo>
                    <a:pt x="8929" y="16510"/>
                  </a:lnTo>
                  <a:lnTo>
                    <a:pt x="8912" y="16526"/>
                  </a:lnTo>
                  <a:lnTo>
                    <a:pt x="8895" y="16557"/>
                  </a:lnTo>
                  <a:lnTo>
                    <a:pt x="8878" y="16573"/>
                  </a:lnTo>
                  <a:lnTo>
                    <a:pt x="8860" y="16573"/>
                  </a:lnTo>
                  <a:lnTo>
                    <a:pt x="8815" y="16542"/>
                  </a:lnTo>
                  <a:lnTo>
                    <a:pt x="8794" y="16510"/>
                  </a:lnTo>
                  <a:lnTo>
                    <a:pt x="8772" y="16479"/>
                  </a:lnTo>
                  <a:lnTo>
                    <a:pt x="8753" y="16416"/>
                  </a:lnTo>
                  <a:lnTo>
                    <a:pt x="8732" y="16353"/>
                  </a:lnTo>
                  <a:lnTo>
                    <a:pt x="8714" y="16259"/>
                  </a:lnTo>
                  <a:lnTo>
                    <a:pt x="8694" y="16165"/>
                  </a:lnTo>
                  <a:lnTo>
                    <a:pt x="8676" y="16055"/>
                  </a:lnTo>
                  <a:lnTo>
                    <a:pt x="8656" y="15945"/>
                  </a:lnTo>
                  <a:lnTo>
                    <a:pt x="8639" y="15803"/>
                  </a:lnTo>
                  <a:lnTo>
                    <a:pt x="8621" y="15662"/>
                  </a:lnTo>
                  <a:lnTo>
                    <a:pt x="8605" y="15505"/>
                  </a:lnTo>
                  <a:lnTo>
                    <a:pt x="8588" y="15332"/>
                  </a:lnTo>
                  <a:lnTo>
                    <a:pt x="8557" y="14955"/>
                  </a:lnTo>
                  <a:lnTo>
                    <a:pt x="8528" y="14547"/>
                  </a:lnTo>
                  <a:lnTo>
                    <a:pt x="8515" y="14311"/>
                  </a:lnTo>
                  <a:lnTo>
                    <a:pt x="8504" y="14091"/>
                  </a:lnTo>
                  <a:lnTo>
                    <a:pt x="8483" y="13620"/>
                  </a:lnTo>
                  <a:lnTo>
                    <a:pt x="8474" y="13368"/>
                  </a:lnTo>
                  <a:lnTo>
                    <a:pt x="8466" y="13133"/>
                  </a:lnTo>
                  <a:lnTo>
                    <a:pt x="8459" y="12866"/>
                  </a:lnTo>
                  <a:lnTo>
                    <a:pt x="8453" y="12614"/>
                  </a:lnTo>
                  <a:lnTo>
                    <a:pt x="8442" y="12049"/>
                  </a:lnTo>
                  <a:lnTo>
                    <a:pt x="8440" y="11782"/>
                  </a:lnTo>
                  <a:lnTo>
                    <a:pt x="8437" y="11483"/>
                  </a:lnTo>
                  <a:lnTo>
                    <a:pt x="8436" y="11185"/>
                  </a:lnTo>
                  <a:lnTo>
                    <a:pt x="8436" y="10588"/>
                  </a:lnTo>
                  <a:lnTo>
                    <a:pt x="8437" y="10289"/>
                  </a:lnTo>
                  <a:lnTo>
                    <a:pt x="8442" y="9693"/>
                  </a:lnTo>
                  <a:lnTo>
                    <a:pt x="8449" y="9425"/>
                  </a:lnTo>
                  <a:lnTo>
                    <a:pt x="8453" y="9143"/>
                  </a:lnTo>
                  <a:lnTo>
                    <a:pt x="8459" y="8876"/>
                  </a:lnTo>
                  <a:lnTo>
                    <a:pt x="8466" y="8624"/>
                  </a:lnTo>
                  <a:lnTo>
                    <a:pt x="8474" y="8373"/>
                  </a:lnTo>
                  <a:lnTo>
                    <a:pt x="8483" y="8137"/>
                  </a:lnTo>
                  <a:lnTo>
                    <a:pt x="8495" y="7886"/>
                  </a:lnTo>
                  <a:lnTo>
                    <a:pt x="8505" y="7666"/>
                  </a:lnTo>
                  <a:lnTo>
                    <a:pt x="8517" y="7430"/>
                  </a:lnTo>
                  <a:lnTo>
                    <a:pt x="8530" y="7226"/>
                  </a:lnTo>
                  <a:lnTo>
                    <a:pt x="8544" y="7006"/>
                  </a:lnTo>
                  <a:lnTo>
                    <a:pt x="8558" y="6818"/>
                  </a:lnTo>
                  <a:lnTo>
                    <a:pt x="8574" y="6629"/>
                  </a:lnTo>
                  <a:lnTo>
                    <a:pt x="8591" y="6441"/>
                  </a:lnTo>
                  <a:lnTo>
                    <a:pt x="8625" y="6127"/>
                  </a:lnTo>
                  <a:lnTo>
                    <a:pt x="8643" y="5969"/>
                  </a:lnTo>
                  <a:lnTo>
                    <a:pt x="8661" y="5844"/>
                  </a:lnTo>
                  <a:lnTo>
                    <a:pt x="8681" y="5734"/>
                  </a:lnTo>
                  <a:lnTo>
                    <a:pt x="8699" y="5624"/>
                  </a:lnTo>
                  <a:lnTo>
                    <a:pt x="8720" y="5530"/>
                  </a:lnTo>
                  <a:lnTo>
                    <a:pt x="8740" y="5451"/>
                  </a:lnTo>
                  <a:lnTo>
                    <a:pt x="8762" y="5388"/>
                  </a:lnTo>
                  <a:lnTo>
                    <a:pt x="8783" y="5325"/>
                  </a:lnTo>
                  <a:lnTo>
                    <a:pt x="8805" y="5294"/>
                  </a:lnTo>
                  <a:lnTo>
                    <a:pt x="8828" y="5263"/>
                  </a:lnTo>
                  <a:lnTo>
                    <a:pt x="8875" y="5231"/>
                  </a:lnTo>
                  <a:lnTo>
                    <a:pt x="8905" y="5247"/>
                  </a:lnTo>
                  <a:lnTo>
                    <a:pt x="8934" y="5278"/>
                  </a:lnTo>
                  <a:lnTo>
                    <a:pt x="8964" y="5325"/>
                  </a:lnTo>
                  <a:lnTo>
                    <a:pt x="8994" y="5404"/>
                  </a:lnTo>
                  <a:lnTo>
                    <a:pt x="9024" y="5498"/>
                  </a:lnTo>
                  <a:lnTo>
                    <a:pt x="9052" y="5608"/>
                  </a:lnTo>
                  <a:lnTo>
                    <a:pt x="9081" y="5765"/>
                  </a:lnTo>
                  <a:lnTo>
                    <a:pt x="9111" y="5922"/>
                  </a:lnTo>
                  <a:lnTo>
                    <a:pt x="9111" y="220"/>
                  </a:lnTo>
                  <a:lnTo>
                    <a:pt x="9397" y="220"/>
                  </a:lnTo>
                  <a:close/>
                  <a:moveTo>
                    <a:pt x="9111" y="13368"/>
                  </a:moveTo>
                  <a:lnTo>
                    <a:pt x="9111" y="8169"/>
                  </a:lnTo>
                  <a:lnTo>
                    <a:pt x="9093" y="8027"/>
                  </a:lnTo>
                  <a:lnTo>
                    <a:pt x="9072" y="7886"/>
                  </a:lnTo>
                  <a:lnTo>
                    <a:pt x="9051" y="7776"/>
                  </a:lnTo>
                  <a:lnTo>
                    <a:pt x="9033" y="7697"/>
                  </a:lnTo>
                  <a:lnTo>
                    <a:pt x="9012" y="7619"/>
                  </a:lnTo>
                  <a:lnTo>
                    <a:pt x="8993" y="7572"/>
                  </a:lnTo>
                  <a:lnTo>
                    <a:pt x="8972" y="7540"/>
                  </a:lnTo>
                  <a:lnTo>
                    <a:pt x="8952" y="7540"/>
                  </a:lnTo>
                  <a:lnTo>
                    <a:pt x="8926" y="7556"/>
                  </a:lnTo>
                  <a:lnTo>
                    <a:pt x="8900" y="7587"/>
                  </a:lnTo>
                  <a:lnTo>
                    <a:pt x="8878" y="7666"/>
                  </a:lnTo>
                  <a:lnTo>
                    <a:pt x="8856" y="7760"/>
                  </a:lnTo>
                  <a:lnTo>
                    <a:pt x="8846" y="7807"/>
                  </a:lnTo>
                  <a:lnTo>
                    <a:pt x="8836" y="7870"/>
                  </a:lnTo>
                  <a:lnTo>
                    <a:pt x="8827" y="7949"/>
                  </a:lnTo>
                  <a:lnTo>
                    <a:pt x="8817" y="8043"/>
                  </a:lnTo>
                  <a:lnTo>
                    <a:pt x="8801" y="8216"/>
                  </a:lnTo>
                  <a:lnTo>
                    <a:pt x="8784" y="8436"/>
                  </a:lnTo>
                  <a:lnTo>
                    <a:pt x="8771" y="8671"/>
                  </a:lnTo>
                  <a:lnTo>
                    <a:pt x="8747" y="9206"/>
                  </a:lnTo>
                  <a:lnTo>
                    <a:pt x="8740" y="9520"/>
                  </a:lnTo>
                  <a:lnTo>
                    <a:pt x="8733" y="9850"/>
                  </a:lnTo>
                  <a:lnTo>
                    <a:pt x="8728" y="10195"/>
                  </a:lnTo>
                  <a:lnTo>
                    <a:pt x="8725" y="10572"/>
                  </a:lnTo>
                  <a:lnTo>
                    <a:pt x="8725" y="11342"/>
                  </a:lnTo>
                  <a:lnTo>
                    <a:pt x="8728" y="11688"/>
                  </a:lnTo>
                  <a:lnTo>
                    <a:pt x="8733" y="12002"/>
                  </a:lnTo>
                  <a:lnTo>
                    <a:pt x="8740" y="12316"/>
                  </a:lnTo>
                  <a:lnTo>
                    <a:pt x="8747" y="12614"/>
                  </a:lnTo>
                  <a:lnTo>
                    <a:pt x="8758" y="12881"/>
                  </a:lnTo>
                  <a:lnTo>
                    <a:pt x="8770" y="13149"/>
                  </a:lnTo>
                  <a:lnTo>
                    <a:pt x="8784" y="13368"/>
                  </a:lnTo>
                  <a:lnTo>
                    <a:pt x="8800" y="13588"/>
                  </a:lnTo>
                  <a:lnTo>
                    <a:pt x="8817" y="13777"/>
                  </a:lnTo>
                  <a:lnTo>
                    <a:pt x="8853" y="14060"/>
                  </a:lnTo>
                  <a:lnTo>
                    <a:pt x="8874" y="14154"/>
                  </a:lnTo>
                  <a:lnTo>
                    <a:pt x="8895" y="14232"/>
                  </a:lnTo>
                  <a:lnTo>
                    <a:pt x="8918" y="14264"/>
                  </a:lnTo>
                  <a:lnTo>
                    <a:pt x="8943" y="14280"/>
                  </a:lnTo>
                  <a:lnTo>
                    <a:pt x="8964" y="14264"/>
                  </a:lnTo>
                  <a:lnTo>
                    <a:pt x="8986" y="14232"/>
                  </a:lnTo>
                  <a:lnTo>
                    <a:pt x="9007" y="14154"/>
                  </a:lnTo>
                  <a:lnTo>
                    <a:pt x="9029" y="14060"/>
                  </a:lnTo>
                  <a:lnTo>
                    <a:pt x="9049" y="13918"/>
                  </a:lnTo>
                  <a:lnTo>
                    <a:pt x="9071" y="13777"/>
                  </a:lnTo>
                  <a:lnTo>
                    <a:pt x="9090" y="13588"/>
                  </a:lnTo>
                  <a:lnTo>
                    <a:pt x="9111" y="13368"/>
                  </a:lnTo>
                  <a:close/>
                  <a:moveTo>
                    <a:pt x="11201" y="13400"/>
                  </a:moveTo>
                  <a:lnTo>
                    <a:pt x="11201" y="16369"/>
                  </a:lnTo>
                  <a:lnTo>
                    <a:pt x="10213" y="16369"/>
                  </a:lnTo>
                  <a:lnTo>
                    <a:pt x="10213" y="220"/>
                  </a:lnTo>
                  <a:lnTo>
                    <a:pt x="11188" y="220"/>
                  </a:lnTo>
                  <a:lnTo>
                    <a:pt x="11188" y="3173"/>
                  </a:lnTo>
                  <a:lnTo>
                    <a:pt x="10546" y="3173"/>
                  </a:lnTo>
                  <a:lnTo>
                    <a:pt x="10546" y="6551"/>
                  </a:lnTo>
                  <a:lnTo>
                    <a:pt x="11158" y="6551"/>
                  </a:lnTo>
                  <a:lnTo>
                    <a:pt x="11158" y="9520"/>
                  </a:lnTo>
                  <a:lnTo>
                    <a:pt x="10546" y="9520"/>
                  </a:lnTo>
                  <a:lnTo>
                    <a:pt x="10546" y="13400"/>
                  </a:lnTo>
                  <a:lnTo>
                    <a:pt x="11201" y="13400"/>
                  </a:lnTo>
                  <a:close/>
                  <a:moveTo>
                    <a:pt x="12306" y="5451"/>
                  </a:moveTo>
                  <a:lnTo>
                    <a:pt x="11700" y="21600"/>
                  </a:lnTo>
                  <a:lnTo>
                    <a:pt x="11396" y="21600"/>
                  </a:lnTo>
                  <a:lnTo>
                    <a:pt x="11662" y="14594"/>
                  </a:lnTo>
                  <a:lnTo>
                    <a:pt x="11309" y="5451"/>
                  </a:lnTo>
                  <a:lnTo>
                    <a:pt x="11613" y="5451"/>
                  </a:lnTo>
                  <a:lnTo>
                    <a:pt x="11803" y="11059"/>
                  </a:lnTo>
                  <a:lnTo>
                    <a:pt x="12008" y="5451"/>
                  </a:lnTo>
                  <a:lnTo>
                    <a:pt x="12306" y="5451"/>
                  </a:lnTo>
                  <a:close/>
                  <a:moveTo>
                    <a:pt x="13241" y="12976"/>
                  </a:moveTo>
                  <a:lnTo>
                    <a:pt x="13241" y="15128"/>
                  </a:lnTo>
                  <a:lnTo>
                    <a:pt x="13199" y="15473"/>
                  </a:lnTo>
                  <a:lnTo>
                    <a:pt x="13177" y="15631"/>
                  </a:lnTo>
                  <a:lnTo>
                    <a:pt x="13155" y="15756"/>
                  </a:lnTo>
                  <a:lnTo>
                    <a:pt x="13132" y="15898"/>
                  </a:lnTo>
                  <a:lnTo>
                    <a:pt x="13085" y="16118"/>
                  </a:lnTo>
                  <a:lnTo>
                    <a:pt x="13032" y="16306"/>
                  </a:lnTo>
                  <a:lnTo>
                    <a:pt x="13008" y="16369"/>
                  </a:lnTo>
                  <a:lnTo>
                    <a:pt x="12980" y="16432"/>
                  </a:lnTo>
                  <a:lnTo>
                    <a:pt x="12953" y="16479"/>
                  </a:lnTo>
                  <a:lnTo>
                    <a:pt x="12924" y="16526"/>
                  </a:lnTo>
                  <a:lnTo>
                    <a:pt x="12897" y="16542"/>
                  </a:lnTo>
                  <a:lnTo>
                    <a:pt x="12837" y="16573"/>
                  </a:lnTo>
                  <a:lnTo>
                    <a:pt x="12807" y="16557"/>
                  </a:lnTo>
                  <a:lnTo>
                    <a:pt x="12780" y="16542"/>
                  </a:lnTo>
                  <a:lnTo>
                    <a:pt x="12751" y="16510"/>
                  </a:lnTo>
                  <a:lnTo>
                    <a:pt x="12724" y="16479"/>
                  </a:lnTo>
                  <a:lnTo>
                    <a:pt x="12696" y="16432"/>
                  </a:lnTo>
                  <a:lnTo>
                    <a:pt x="12671" y="16353"/>
                  </a:lnTo>
                  <a:lnTo>
                    <a:pt x="12647" y="16290"/>
                  </a:lnTo>
                  <a:lnTo>
                    <a:pt x="12623" y="16180"/>
                  </a:lnTo>
                  <a:lnTo>
                    <a:pt x="12598" y="16086"/>
                  </a:lnTo>
                  <a:lnTo>
                    <a:pt x="12576" y="15976"/>
                  </a:lnTo>
                  <a:lnTo>
                    <a:pt x="12554" y="15850"/>
                  </a:lnTo>
                  <a:lnTo>
                    <a:pt x="12533" y="15693"/>
                  </a:lnTo>
                  <a:lnTo>
                    <a:pt x="12512" y="15552"/>
                  </a:lnTo>
                  <a:lnTo>
                    <a:pt x="12493" y="15395"/>
                  </a:lnTo>
                  <a:lnTo>
                    <a:pt x="12475" y="15206"/>
                  </a:lnTo>
                  <a:lnTo>
                    <a:pt x="12455" y="15034"/>
                  </a:lnTo>
                  <a:lnTo>
                    <a:pt x="12421" y="14625"/>
                  </a:lnTo>
                  <a:lnTo>
                    <a:pt x="12407" y="14405"/>
                  </a:lnTo>
                  <a:lnTo>
                    <a:pt x="12392" y="14201"/>
                  </a:lnTo>
                  <a:lnTo>
                    <a:pt x="12379" y="13981"/>
                  </a:lnTo>
                  <a:lnTo>
                    <a:pt x="12359" y="13478"/>
                  </a:lnTo>
                  <a:lnTo>
                    <a:pt x="12348" y="13243"/>
                  </a:lnTo>
                  <a:lnTo>
                    <a:pt x="12332" y="12709"/>
                  </a:lnTo>
                  <a:lnTo>
                    <a:pt x="12327" y="12426"/>
                  </a:lnTo>
                  <a:lnTo>
                    <a:pt x="12322" y="12159"/>
                  </a:lnTo>
                  <a:lnTo>
                    <a:pt x="12317" y="11860"/>
                  </a:lnTo>
                  <a:lnTo>
                    <a:pt x="12314" y="11562"/>
                  </a:lnTo>
                  <a:lnTo>
                    <a:pt x="12313" y="11263"/>
                  </a:lnTo>
                  <a:lnTo>
                    <a:pt x="12312" y="10949"/>
                  </a:lnTo>
                  <a:lnTo>
                    <a:pt x="12313" y="10635"/>
                  </a:lnTo>
                  <a:lnTo>
                    <a:pt x="12314" y="10337"/>
                  </a:lnTo>
                  <a:lnTo>
                    <a:pt x="12317" y="10038"/>
                  </a:lnTo>
                  <a:lnTo>
                    <a:pt x="12321" y="9740"/>
                  </a:lnTo>
                  <a:lnTo>
                    <a:pt x="12326" y="9473"/>
                  </a:lnTo>
                  <a:lnTo>
                    <a:pt x="12331" y="9190"/>
                  </a:lnTo>
                  <a:lnTo>
                    <a:pt x="12338" y="8938"/>
                  </a:lnTo>
                  <a:lnTo>
                    <a:pt x="12345" y="8671"/>
                  </a:lnTo>
                  <a:lnTo>
                    <a:pt x="12355" y="8404"/>
                  </a:lnTo>
                  <a:lnTo>
                    <a:pt x="12365" y="8169"/>
                  </a:lnTo>
                  <a:lnTo>
                    <a:pt x="12375" y="7917"/>
                  </a:lnTo>
                  <a:lnTo>
                    <a:pt x="12387" y="7697"/>
                  </a:lnTo>
                  <a:lnTo>
                    <a:pt x="12402" y="7462"/>
                  </a:lnTo>
                  <a:lnTo>
                    <a:pt x="12415" y="7258"/>
                  </a:lnTo>
                  <a:lnTo>
                    <a:pt x="12430" y="7053"/>
                  </a:lnTo>
                  <a:lnTo>
                    <a:pt x="12447" y="6833"/>
                  </a:lnTo>
                  <a:lnTo>
                    <a:pt x="12463" y="6645"/>
                  </a:lnTo>
                  <a:lnTo>
                    <a:pt x="12482" y="6456"/>
                  </a:lnTo>
                  <a:lnTo>
                    <a:pt x="12499" y="6299"/>
                  </a:lnTo>
                  <a:lnTo>
                    <a:pt x="12519" y="6142"/>
                  </a:lnTo>
                  <a:lnTo>
                    <a:pt x="12537" y="5985"/>
                  </a:lnTo>
                  <a:lnTo>
                    <a:pt x="12558" y="5859"/>
                  </a:lnTo>
                  <a:lnTo>
                    <a:pt x="12578" y="5750"/>
                  </a:lnTo>
                  <a:lnTo>
                    <a:pt x="12600" y="5624"/>
                  </a:lnTo>
                  <a:lnTo>
                    <a:pt x="12621" y="5530"/>
                  </a:lnTo>
                  <a:lnTo>
                    <a:pt x="12644" y="5451"/>
                  </a:lnTo>
                  <a:lnTo>
                    <a:pt x="12666" y="5388"/>
                  </a:lnTo>
                  <a:lnTo>
                    <a:pt x="12690" y="5341"/>
                  </a:lnTo>
                  <a:lnTo>
                    <a:pt x="12714" y="5294"/>
                  </a:lnTo>
                  <a:lnTo>
                    <a:pt x="12739" y="5263"/>
                  </a:lnTo>
                  <a:lnTo>
                    <a:pt x="12764" y="5247"/>
                  </a:lnTo>
                  <a:lnTo>
                    <a:pt x="12790" y="5231"/>
                  </a:lnTo>
                  <a:lnTo>
                    <a:pt x="12816" y="5247"/>
                  </a:lnTo>
                  <a:lnTo>
                    <a:pt x="12841" y="5263"/>
                  </a:lnTo>
                  <a:lnTo>
                    <a:pt x="12866" y="5294"/>
                  </a:lnTo>
                  <a:lnTo>
                    <a:pt x="12890" y="5341"/>
                  </a:lnTo>
                  <a:lnTo>
                    <a:pt x="12913" y="5404"/>
                  </a:lnTo>
                  <a:lnTo>
                    <a:pt x="12936" y="5467"/>
                  </a:lnTo>
                  <a:lnTo>
                    <a:pt x="12958" y="5545"/>
                  </a:lnTo>
                  <a:lnTo>
                    <a:pt x="12980" y="5655"/>
                  </a:lnTo>
                  <a:lnTo>
                    <a:pt x="13000" y="5765"/>
                  </a:lnTo>
                  <a:lnTo>
                    <a:pt x="13022" y="5891"/>
                  </a:lnTo>
                  <a:lnTo>
                    <a:pt x="13042" y="6032"/>
                  </a:lnTo>
                  <a:lnTo>
                    <a:pt x="13081" y="6346"/>
                  </a:lnTo>
                  <a:lnTo>
                    <a:pt x="13098" y="6519"/>
                  </a:lnTo>
                  <a:lnTo>
                    <a:pt x="13115" y="6723"/>
                  </a:lnTo>
                  <a:lnTo>
                    <a:pt x="13133" y="6912"/>
                  </a:lnTo>
                  <a:lnTo>
                    <a:pt x="13149" y="7148"/>
                  </a:lnTo>
                  <a:lnTo>
                    <a:pt x="13164" y="7368"/>
                  </a:lnTo>
                  <a:lnTo>
                    <a:pt x="13190" y="7839"/>
                  </a:lnTo>
                  <a:lnTo>
                    <a:pt x="13202" y="8090"/>
                  </a:lnTo>
                  <a:lnTo>
                    <a:pt x="13212" y="8342"/>
                  </a:lnTo>
                  <a:lnTo>
                    <a:pt x="13222" y="8624"/>
                  </a:lnTo>
                  <a:lnTo>
                    <a:pt x="13232" y="8907"/>
                  </a:lnTo>
                  <a:lnTo>
                    <a:pt x="13238" y="9190"/>
                  </a:lnTo>
                  <a:lnTo>
                    <a:pt x="13249" y="9787"/>
                  </a:lnTo>
                  <a:lnTo>
                    <a:pt x="13253" y="10101"/>
                  </a:lnTo>
                  <a:lnTo>
                    <a:pt x="13255" y="10431"/>
                  </a:lnTo>
                  <a:lnTo>
                    <a:pt x="13257" y="10776"/>
                  </a:lnTo>
                  <a:lnTo>
                    <a:pt x="13258" y="11106"/>
                  </a:lnTo>
                  <a:lnTo>
                    <a:pt x="13257" y="11468"/>
                  </a:lnTo>
                  <a:lnTo>
                    <a:pt x="12606" y="11468"/>
                  </a:lnTo>
                  <a:lnTo>
                    <a:pt x="12610" y="11829"/>
                  </a:lnTo>
                  <a:lnTo>
                    <a:pt x="12615" y="12159"/>
                  </a:lnTo>
                  <a:lnTo>
                    <a:pt x="12624" y="12473"/>
                  </a:lnTo>
                  <a:lnTo>
                    <a:pt x="12634" y="12771"/>
                  </a:lnTo>
                  <a:lnTo>
                    <a:pt x="12639" y="12913"/>
                  </a:lnTo>
                  <a:lnTo>
                    <a:pt x="12645" y="13054"/>
                  </a:lnTo>
                  <a:lnTo>
                    <a:pt x="12652" y="13180"/>
                  </a:lnTo>
                  <a:lnTo>
                    <a:pt x="12658" y="13290"/>
                  </a:lnTo>
                  <a:lnTo>
                    <a:pt x="12667" y="13416"/>
                  </a:lnTo>
                  <a:lnTo>
                    <a:pt x="12675" y="13541"/>
                  </a:lnTo>
                  <a:lnTo>
                    <a:pt x="12684" y="13635"/>
                  </a:lnTo>
                  <a:lnTo>
                    <a:pt x="12694" y="13745"/>
                  </a:lnTo>
                  <a:lnTo>
                    <a:pt x="12714" y="13918"/>
                  </a:lnTo>
                  <a:lnTo>
                    <a:pt x="12738" y="14091"/>
                  </a:lnTo>
                  <a:lnTo>
                    <a:pt x="12761" y="14217"/>
                  </a:lnTo>
                  <a:lnTo>
                    <a:pt x="12786" y="14327"/>
                  </a:lnTo>
                  <a:lnTo>
                    <a:pt x="12815" y="14421"/>
                  </a:lnTo>
                  <a:lnTo>
                    <a:pt x="12842" y="14499"/>
                  </a:lnTo>
                  <a:lnTo>
                    <a:pt x="12873" y="14531"/>
                  </a:lnTo>
                  <a:lnTo>
                    <a:pt x="12906" y="14547"/>
                  </a:lnTo>
                  <a:lnTo>
                    <a:pt x="12924" y="14531"/>
                  </a:lnTo>
                  <a:lnTo>
                    <a:pt x="12945" y="14515"/>
                  </a:lnTo>
                  <a:lnTo>
                    <a:pt x="12987" y="14452"/>
                  </a:lnTo>
                  <a:lnTo>
                    <a:pt x="13008" y="14374"/>
                  </a:lnTo>
                  <a:lnTo>
                    <a:pt x="13027" y="14311"/>
                  </a:lnTo>
                  <a:lnTo>
                    <a:pt x="13049" y="14232"/>
                  </a:lnTo>
                  <a:lnTo>
                    <a:pt x="13069" y="14154"/>
                  </a:lnTo>
                  <a:lnTo>
                    <a:pt x="13091" y="14044"/>
                  </a:lnTo>
                  <a:lnTo>
                    <a:pt x="13111" y="13918"/>
                  </a:lnTo>
                  <a:lnTo>
                    <a:pt x="13155" y="13667"/>
                  </a:lnTo>
                  <a:lnTo>
                    <a:pt x="13176" y="13494"/>
                  </a:lnTo>
                  <a:lnTo>
                    <a:pt x="13198" y="13337"/>
                  </a:lnTo>
                  <a:lnTo>
                    <a:pt x="13219" y="13164"/>
                  </a:lnTo>
                  <a:lnTo>
                    <a:pt x="13241" y="12976"/>
                  </a:lnTo>
                  <a:close/>
                  <a:moveTo>
                    <a:pt x="12613" y="9661"/>
                  </a:moveTo>
                  <a:lnTo>
                    <a:pt x="13006" y="9661"/>
                  </a:lnTo>
                  <a:lnTo>
                    <a:pt x="13004" y="9378"/>
                  </a:lnTo>
                  <a:lnTo>
                    <a:pt x="12997" y="9096"/>
                  </a:lnTo>
                  <a:lnTo>
                    <a:pt x="12992" y="8844"/>
                  </a:lnTo>
                  <a:lnTo>
                    <a:pt x="12986" y="8609"/>
                  </a:lnTo>
                  <a:lnTo>
                    <a:pt x="12978" y="8389"/>
                  </a:lnTo>
                  <a:lnTo>
                    <a:pt x="12969" y="8200"/>
                  </a:lnTo>
                  <a:lnTo>
                    <a:pt x="12957" y="8027"/>
                  </a:lnTo>
                  <a:lnTo>
                    <a:pt x="12945" y="7870"/>
                  </a:lnTo>
                  <a:lnTo>
                    <a:pt x="12933" y="7729"/>
                  </a:lnTo>
                  <a:lnTo>
                    <a:pt x="12918" y="7619"/>
                  </a:lnTo>
                  <a:lnTo>
                    <a:pt x="12903" y="7509"/>
                  </a:lnTo>
                  <a:lnTo>
                    <a:pt x="12886" y="7415"/>
                  </a:lnTo>
                  <a:lnTo>
                    <a:pt x="12870" y="7352"/>
                  </a:lnTo>
                  <a:lnTo>
                    <a:pt x="12851" y="7305"/>
                  </a:lnTo>
                  <a:lnTo>
                    <a:pt x="12830" y="7289"/>
                  </a:lnTo>
                  <a:lnTo>
                    <a:pt x="12808" y="7273"/>
                  </a:lnTo>
                  <a:lnTo>
                    <a:pt x="12789" y="7289"/>
                  </a:lnTo>
                  <a:lnTo>
                    <a:pt x="12768" y="7305"/>
                  </a:lnTo>
                  <a:lnTo>
                    <a:pt x="12750" y="7352"/>
                  </a:lnTo>
                  <a:lnTo>
                    <a:pt x="12731" y="7415"/>
                  </a:lnTo>
                  <a:lnTo>
                    <a:pt x="12714" y="7509"/>
                  </a:lnTo>
                  <a:lnTo>
                    <a:pt x="12686" y="7729"/>
                  </a:lnTo>
                  <a:lnTo>
                    <a:pt x="12673" y="7870"/>
                  </a:lnTo>
                  <a:lnTo>
                    <a:pt x="12661" y="8027"/>
                  </a:lnTo>
                  <a:lnTo>
                    <a:pt x="12651" y="8200"/>
                  </a:lnTo>
                  <a:lnTo>
                    <a:pt x="12641" y="8389"/>
                  </a:lnTo>
                  <a:lnTo>
                    <a:pt x="12634" y="8609"/>
                  </a:lnTo>
                  <a:lnTo>
                    <a:pt x="12627" y="8844"/>
                  </a:lnTo>
                  <a:lnTo>
                    <a:pt x="12621" y="9096"/>
                  </a:lnTo>
                  <a:lnTo>
                    <a:pt x="12615" y="9378"/>
                  </a:lnTo>
                  <a:lnTo>
                    <a:pt x="12613" y="9661"/>
                  </a:lnTo>
                  <a:close/>
                  <a:moveTo>
                    <a:pt x="14365" y="220"/>
                  </a:moveTo>
                  <a:lnTo>
                    <a:pt x="14365" y="16369"/>
                  </a:lnTo>
                  <a:lnTo>
                    <a:pt x="14032" y="16369"/>
                  </a:lnTo>
                  <a:lnTo>
                    <a:pt x="14032" y="220"/>
                  </a:lnTo>
                  <a:lnTo>
                    <a:pt x="14365" y="220"/>
                  </a:lnTo>
                  <a:close/>
                  <a:moveTo>
                    <a:pt x="14927" y="5451"/>
                  </a:moveTo>
                  <a:lnTo>
                    <a:pt x="14927" y="7006"/>
                  </a:lnTo>
                  <a:lnTo>
                    <a:pt x="14944" y="6802"/>
                  </a:lnTo>
                  <a:lnTo>
                    <a:pt x="14959" y="6598"/>
                  </a:lnTo>
                  <a:lnTo>
                    <a:pt x="14978" y="6409"/>
                  </a:lnTo>
                  <a:lnTo>
                    <a:pt x="14993" y="6237"/>
                  </a:lnTo>
                  <a:lnTo>
                    <a:pt x="15010" y="6064"/>
                  </a:lnTo>
                  <a:lnTo>
                    <a:pt x="15028" y="5922"/>
                  </a:lnTo>
                  <a:lnTo>
                    <a:pt x="15045" y="5797"/>
                  </a:lnTo>
                  <a:lnTo>
                    <a:pt x="15065" y="5687"/>
                  </a:lnTo>
                  <a:lnTo>
                    <a:pt x="15082" y="5561"/>
                  </a:lnTo>
                  <a:lnTo>
                    <a:pt x="15121" y="5404"/>
                  </a:lnTo>
                  <a:lnTo>
                    <a:pt x="15140" y="5341"/>
                  </a:lnTo>
                  <a:lnTo>
                    <a:pt x="15160" y="5294"/>
                  </a:lnTo>
                  <a:lnTo>
                    <a:pt x="15181" y="5263"/>
                  </a:lnTo>
                  <a:lnTo>
                    <a:pt x="15200" y="5247"/>
                  </a:lnTo>
                  <a:lnTo>
                    <a:pt x="15223" y="5231"/>
                  </a:lnTo>
                  <a:lnTo>
                    <a:pt x="15240" y="5247"/>
                  </a:lnTo>
                  <a:lnTo>
                    <a:pt x="15256" y="5247"/>
                  </a:lnTo>
                  <a:lnTo>
                    <a:pt x="15290" y="5310"/>
                  </a:lnTo>
                  <a:lnTo>
                    <a:pt x="15306" y="5341"/>
                  </a:lnTo>
                  <a:lnTo>
                    <a:pt x="15337" y="5435"/>
                  </a:lnTo>
                  <a:lnTo>
                    <a:pt x="15352" y="5498"/>
                  </a:lnTo>
                  <a:lnTo>
                    <a:pt x="15367" y="5561"/>
                  </a:lnTo>
                  <a:lnTo>
                    <a:pt x="15380" y="5655"/>
                  </a:lnTo>
                  <a:lnTo>
                    <a:pt x="15395" y="5750"/>
                  </a:lnTo>
                  <a:lnTo>
                    <a:pt x="15421" y="5938"/>
                  </a:lnTo>
                  <a:lnTo>
                    <a:pt x="15434" y="6048"/>
                  </a:lnTo>
                  <a:lnTo>
                    <a:pt x="15446" y="6189"/>
                  </a:lnTo>
                  <a:lnTo>
                    <a:pt x="15457" y="6315"/>
                  </a:lnTo>
                  <a:lnTo>
                    <a:pt x="15470" y="6456"/>
                  </a:lnTo>
                  <a:lnTo>
                    <a:pt x="15481" y="6614"/>
                  </a:lnTo>
                  <a:lnTo>
                    <a:pt x="15490" y="6755"/>
                  </a:lnTo>
                  <a:lnTo>
                    <a:pt x="15499" y="6912"/>
                  </a:lnTo>
                  <a:lnTo>
                    <a:pt x="15508" y="7101"/>
                  </a:lnTo>
                  <a:lnTo>
                    <a:pt x="15516" y="7258"/>
                  </a:lnTo>
                  <a:lnTo>
                    <a:pt x="15529" y="7635"/>
                  </a:lnTo>
                  <a:lnTo>
                    <a:pt x="15539" y="8043"/>
                  </a:lnTo>
                  <a:lnTo>
                    <a:pt x="15543" y="8247"/>
                  </a:lnTo>
                  <a:lnTo>
                    <a:pt x="15547" y="8483"/>
                  </a:lnTo>
                  <a:lnTo>
                    <a:pt x="15550" y="8703"/>
                  </a:lnTo>
                  <a:lnTo>
                    <a:pt x="15552" y="9174"/>
                  </a:lnTo>
                  <a:lnTo>
                    <a:pt x="15552" y="16369"/>
                  </a:lnTo>
                  <a:lnTo>
                    <a:pt x="15267" y="16369"/>
                  </a:lnTo>
                  <a:lnTo>
                    <a:pt x="15267" y="9457"/>
                  </a:lnTo>
                  <a:lnTo>
                    <a:pt x="15266" y="9206"/>
                  </a:lnTo>
                  <a:lnTo>
                    <a:pt x="15263" y="8970"/>
                  </a:lnTo>
                  <a:lnTo>
                    <a:pt x="15259" y="8750"/>
                  </a:lnTo>
                  <a:lnTo>
                    <a:pt x="15249" y="8373"/>
                  </a:lnTo>
                  <a:lnTo>
                    <a:pt x="15240" y="8216"/>
                  </a:lnTo>
                  <a:lnTo>
                    <a:pt x="15232" y="8074"/>
                  </a:lnTo>
                  <a:lnTo>
                    <a:pt x="15223" y="7949"/>
                  </a:lnTo>
                  <a:lnTo>
                    <a:pt x="15212" y="7839"/>
                  </a:lnTo>
                  <a:lnTo>
                    <a:pt x="15200" y="7745"/>
                  </a:lnTo>
                  <a:lnTo>
                    <a:pt x="15189" y="7666"/>
                  </a:lnTo>
                  <a:lnTo>
                    <a:pt x="15174" y="7619"/>
                  </a:lnTo>
                  <a:lnTo>
                    <a:pt x="15159" y="7572"/>
                  </a:lnTo>
                  <a:lnTo>
                    <a:pt x="15143" y="7540"/>
                  </a:lnTo>
                  <a:lnTo>
                    <a:pt x="15113" y="7540"/>
                  </a:lnTo>
                  <a:lnTo>
                    <a:pt x="15101" y="7572"/>
                  </a:lnTo>
                  <a:lnTo>
                    <a:pt x="15088" y="7603"/>
                  </a:lnTo>
                  <a:lnTo>
                    <a:pt x="15077" y="7650"/>
                  </a:lnTo>
                  <a:lnTo>
                    <a:pt x="15051" y="7776"/>
                  </a:lnTo>
                  <a:lnTo>
                    <a:pt x="15039" y="7870"/>
                  </a:lnTo>
                  <a:lnTo>
                    <a:pt x="15027" y="7996"/>
                  </a:lnTo>
                  <a:lnTo>
                    <a:pt x="15013" y="8106"/>
                  </a:lnTo>
                  <a:lnTo>
                    <a:pt x="15001" y="8232"/>
                  </a:lnTo>
                  <a:lnTo>
                    <a:pt x="14989" y="8373"/>
                  </a:lnTo>
                  <a:lnTo>
                    <a:pt x="14978" y="8546"/>
                  </a:lnTo>
                  <a:lnTo>
                    <a:pt x="14964" y="8719"/>
                  </a:lnTo>
                  <a:lnTo>
                    <a:pt x="14953" y="8923"/>
                  </a:lnTo>
                  <a:lnTo>
                    <a:pt x="14941" y="9111"/>
                  </a:lnTo>
                  <a:lnTo>
                    <a:pt x="14927" y="9331"/>
                  </a:lnTo>
                  <a:lnTo>
                    <a:pt x="14927" y="16369"/>
                  </a:lnTo>
                  <a:lnTo>
                    <a:pt x="14642" y="16369"/>
                  </a:lnTo>
                  <a:lnTo>
                    <a:pt x="14642" y="5451"/>
                  </a:lnTo>
                  <a:lnTo>
                    <a:pt x="14927" y="5451"/>
                  </a:lnTo>
                  <a:close/>
                  <a:moveTo>
                    <a:pt x="16412" y="6032"/>
                  </a:moveTo>
                  <a:lnTo>
                    <a:pt x="16412" y="8483"/>
                  </a:lnTo>
                  <a:lnTo>
                    <a:pt x="16371" y="8200"/>
                  </a:lnTo>
                  <a:lnTo>
                    <a:pt x="16331" y="7949"/>
                  </a:lnTo>
                  <a:lnTo>
                    <a:pt x="16293" y="7745"/>
                  </a:lnTo>
                  <a:lnTo>
                    <a:pt x="16254" y="7587"/>
                  </a:lnTo>
                  <a:lnTo>
                    <a:pt x="16217" y="7430"/>
                  </a:lnTo>
                  <a:lnTo>
                    <a:pt x="16199" y="7383"/>
                  </a:lnTo>
                  <a:lnTo>
                    <a:pt x="16179" y="7352"/>
                  </a:lnTo>
                  <a:lnTo>
                    <a:pt x="16163" y="7320"/>
                  </a:lnTo>
                  <a:lnTo>
                    <a:pt x="16144" y="7289"/>
                  </a:lnTo>
                  <a:lnTo>
                    <a:pt x="16127" y="7273"/>
                  </a:lnTo>
                  <a:lnTo>
                    <a:pt x="16109" y="7273"/>
                  </a:lnTo>
                  <a:lnTo>
                    <a:pt x="16086" y="7289"/>
                  </a:lnTo>
                  <a:lnTo>
                    <a:pt x="16063" y="7320"/>
                  </a:lnTo>
                  <a:lnTo>
                    <a:pt x="16056" y="7352"/>
                  </a:lnTo>
                  <a:lnTo>
                    <a:pt x="16046" y="7383"/>
                  </a:lnTo>
                  <a:lnTo>
                    <a:pt x="16040" y="7430"/>
                  </a:lnTo>
                  <a:lnTo>
                    <a:pt x="16032" y="7478"/>
                  </a:lnTo>
                  <a:lnTo>
                    <a:pt x="16026" y="7556"/>
                  </a:lnTo>
                  <a:lnTo>
                    <a:pt x="16020" y="7603"/>
                  </a:lnTo>
                  <a:lnTo>
                    <a:pt x="16017" y="7682"/>
                  </a:lnTo>
                  <a:lnTo>
                    <a:pt x="16013" y="7745"/>
                  </a:lnTo>
                  <a:lnTo>
                    <a:pt x="16010" y="7823"/>
                  </a:lnTo>
                  <a:lnTo>
                    <a:pt x="16009" y="7917"/>
                  </a:lnTo>
                  <a:lnTo>
                    <a:pt x="16007" y="8027"/>
                  </a:lnTo>
                  <a:lnTo>
                    <a:pt x="16007" y="8122"/>
                  </a:lnTo>
                  <a:lnTo>
                    <a:pt x="16009" y="8232"/>
                  </a:lnTo>
                  <a:lnTo>
                    <a:pt x="16013" y="8326"/>
                  </a:lnTo>
                  <a:lnTo>
                    <a:pt x="16019" y="8451"/>
                  </a:lnTo>
                  <a:lnTo>
                    <a:pt x="16028" y="8561"/>
                  </a:lnTo>
                  <a:lnTo>
                    <a:pt x="16035" y="8609"/>
                  </a:lnTo>
                  <a:lnTo>
                    <a:pt x="16046" y="8687"/>
                  </a:lnTo>
                  <a:lnTo>
                    <a:pt x="16061" y="8781"/>
                  </a:lnTo>
                  <a:lnTo>
                    <a:pt x="16080" y="8876"/>
                  </a:lnTo>
                  <a:lnTo>
                    <a:pt x="16130" y="9143"/>
                  </a:lnTo>
                  <a:lnTo>
                    <a:pt x="16194" y="9457"/>
                  </a:lnTo>
                  <a:lnTo>
                    <a:pt x="16228" y="9630"/>
                  </a:lnTo>
                  <a:lnTo>
                    <a:pt x="16260" y="9818"/>
                  </a:lnTo>
                  <a:lnTo>
                    <a:pt x="16290" y="10007"/>
                  </a:lnTo>
                  <a:lnTo>
                    <a:pt x="16316" y="10195"/>
                  </a:lnTo>
                  <a:lnTo>
                    <a:pt x="16340" y="10399"/>
                  </a:lnTo>
                  <a:lnTo>
                    <a:pt x="16362" y="10604"/>
                  </a:lnTo>
                  <a:lnTo>
                    <a:pt x="16382" y="10824"/>
                  </a:lnTo>
                  <a:lnTo>
                    <a:pt x="16397" y="11043"/>
                  </a:lnTo>
                  <a:lnTo>
                    <a:pt x="16410" y="11279"/>
                  </a:lnTo>
                  <a:lnTo>
                    <a:pt x="16423" y="11499"/>
                  </a:lnTo>
                  <a:lnTo>
                    <a:pt x="16434" y="11750"/>
                  </a:lnTo>
                  <a:lnTo>
                    <a:pt x="16441" y="11986"/>
                  </a:lnTo>
                  <a:lnTo>
                    <a:pt x="16448" y="12237"/>
                  </a:lnTo>
                  <a:lnTo>
                    <a:pt x="16452" y="12489"/>
                  </a:lnTo>
                  <a:lnTo>
                    <a:pt x="16455" y="12756"/>
                  </a:lnTo>
                  <a:lnTo>
                    <a:pt x="16457" y="13007"/>
                  </a:lnTo>
                  <a:lnTo>
                    <a:pt x="16457" y="13227"/>
                  </a:lnTo>
                  <a:lnTo>
                    <a:pt x="16455" y="13431"/>
                  </a:lnTo>
                  <a:lnTo>
                    <a:pt x="16453" y="13635"/>
                  </a:lnTo>
                  <a:lnTo>
                    <a:pt x="16451" y="13824"/>
                  </a:lnTo>
                  <a:lnTo>
                    <a:pt x="16447" y="14013"/>
                  </a:lnTo>
                  <a:lnTo>
                    <a:pt x="16443" y="14185"/>
                  </a:lnTo>
                  <a:lnTo>
                    <a:pt x="16432" y="14531"/>
                  </a:lnTo>
                  <a:lnTo>
                    <a:pt x="16427" y="14688"/>
                  </a:lnTo>
                  <a:lnTo>
                    <a:pt x="16419" y="14829"/>
                  </a:lnTo>
                  <a:lnTo>
                    <a:pt x="16410" y="15002"/>
                  </a:lnTo>
                  <a:lnTo>
                    <a:pt x="16402" y="15128"/>
                  </a:lnTo>
                  <a:lnTo>
                    <a:pt x="16384" y="15411"/>
                  </a:lnTo>
                  <a:lnTo>
                    <a:pt x="16372" y="15536"/>
                  </a:lnTo>
                  <a:lnTo>
                    <a:pt x="16349" y="15756"/>
                  </a:lnTo>
                  <a:lnTo>
                    <a:pt x="16335" y="15866"/>
                  </a:lnTo>
                  <a:lnTo>
                    <a:pt x="16309" y="16055"/>
                  </a:lnTo>
                  <a:lnTo>
                    <a:pt x="16277" y="16212"/>
                  </a:lnTo>
                  <a:lnTo>
                    <a:pt x="16260" y="16290"/>
                  </a:lnTo>
                  <a:lnTo>
                    <a:pt x="16245" y="16353"/>
                  </a:lnTo>
                  <a:lnTo>
                    <a:pt x="16226" y="16400"/>
                  </a:lnTo>
                  <a:lnTo>
                    <a:pt x="16209" y="16447"/>
                  </a:lnTo>
                  <a:lnTo>
                    <a:pt x="16191" y="16479"/>
                  </a:lnTo>
                  <a:lnTo>
                    <a:pt x="16170" y="16510"/>
                  </a:lnTo>
                  <a:lnTo>
                    <a:pt x="16130" y="16557"/>
                  </a:lnTo>
                  <a:lnTo>
                    <a:pt x="16087" y="16573"/>
                  </a:lnTo>
                  <a:lnTo>
                    <a:pt x="16043" y="16557"/>
                  </a:lnTo>
                  <a:lnTo>
                    <a:pt x="15998" y="16526"/>
                  </a:lnTo>
                  <a:lnTo>
                    <a:pt x="15955" y="16463"/>
                  </a:lnTo>
                  <a:lnTo>
                    <a:pt x="15915" y="16385"/>
                  </a:lnTo>
                  <a:lnTo>
                    <a:pt x="15874" y="16259"/>
                  </a:lnTo>
                  <a:lnTo>
                    <a:pt x="15837" y="16118"/>
                  </a:lnTo>
                  <a:lnTo>
                    <a:pt x="15799" y="15960"/>
                  </a:lnTo>
                  <a:lnTo>
                    <a:pt x="15762" y="15772"/>
                  </a:lnTo>
                  <a:lnTo>
                    <a:pt x="15762" y="13353"/>
                  </a:lnTo>
                  <a:lnTo>
                    <a:pt x="15805" y="13573"/>
                  </a:lnTo>
                  <a:lnTo>
                    <a:pt x="15846" y="13761"/>
                  </a:lnTo>
                  <a:lnTo>
                    <a:pt x="15885" y="13918"/>
                  </a:lnTo>
                  <a:lnTo>
                    <a:pt x="15923" y="14060"/>
                  </a:lnTo>
                  <a:lnTo>
                    <a:pt x="15959" y="14154"/>
                  </a:lnTo>
                  <a:lnTo>
                    <a:pt x="15993" y="14232"/>
                  </a:lnTo>
                  <a:lnTo>
                    <a:pt x="16024" y="14264"/>
                  </a:lnTo>
                  <a:lnTo>
                    <a:pt x="16056" y="14280"/>
                  </a:lnTo>
                  <a:lnTo>
                    <a:pt x="16088" y="14264"/>
                  </a:lnTo>
                  <a:lnTo>
                    <a:pt x="16117" y="14232"/>
                  </a:lnTo>
                  <a:lnTo>
                    <a:pt x="16129" y="14201"/>
                  </a:lnTo>
                  <a:lnTo>
                    <a:pt x="16149" y="14138"/>
                  </a:lnTo>
                  <a:lnTo>
                    <a:pt x="16160" y="14091"/>
                  </a:lnTo>
                  <a:lnTo>
                    <a:pt x="16168" y="14028"/>
                  </a:lnTo>
                  <a:lnTo>
                    <a:pt x="16174" y="13981"/>
                  </a:lnTo>
                  <a:lnTo>
                    <a:pt x="16179" y="13887"/>
                  </a:lnTo>
                  <a:lnTo>
                    <a:pt x="16185" y="13824"/>
                  </a:lnTo>
                  <a:lnTo>
                    <a:pt x="16193" y="13667"/>
                  </a:lnTo>
                  <a:lnTo>
                    <a:pt x="16194" y="13573"/>
                  </a:lnTo>
                  <a:lnTo>
                    <a:pt x="16194" y="13400"/>
                  </a:lnTo>
                  <a:lnTo>
                    <a:pt x="16191" y="13243"/>
                  </a:lnTo>
                  <a:lnTo>
                    <a:pt x="16187" y="13180"/>
                  </a:lnTo>
                  <a:lnTo>
                    <a:pt x="16179" y="13023"/>
                  </a:lnTo>
                  <a:lnTo>
                    <a:pt x="16174" y="12944"/>
                  </a:lnTo>
                  <a:lnTo>
                    <a:pt x="16168" y="12881"/>
                  </a:lnTo>
                  <a:lnTo>
                    <a:pt x="16160" y="12803"/>
                  </a:lnTo>
                  <a:lnTo>
                    <a:pt x="16147" y="12724"/>
                  </a:lnTo>
                  <a:lnTo>
                    <a:pt x="16133" y="12630"/>
                  </a:lnTo>
                  <a:lnTo>
                    <a:pt x="16112" y="12504"/>
                  </a:lnTo>
                  <a:lnTo>
                    <a:pt x="16062" y="12237"/>
                  </a:lnTo>
                  <a:lnTo>
                    <a:pt x="15997" y="11923"/>
                  </a:lnTo>
                  <a:lnTo>
                    <a:pt x="15962" y="11750"/>
                  </a:lnTo>
                  <a:lnTo>
                    <a:pt x="15930" y="11562"/>
                  </a:lnTo>
                  <a:lnTo>
                    <a:pt x="15900" y="11389"/>
                  </a:lnTo>
                  <a:lnTo>
                    <a:pt x="15874" y="11216"/>
                  </a:lnTo>
                  <a:lnTo>
                    <a:pt x="15851" y="11012"/>
                  </a:lnTo>
                  <a:lnTo>
                    <a:pt x="15830" y="10824"/>
                  </a:lnTo>
                  <a:lnTo>
                    <a:pt x="15813" y="10619"/>
                  </a:lnTo>
                  <a:lnTo>
                    <a:pt x="15798" y="10415"/>
                  </a:lnTo>
                  <a:lnTo>
                    <a:pt x="15784" y="10211"/>
                  </a:lnTo>
                  <a:lnTo>
                    <a:pt x="15764" y="9771"/>
                  </a:lnTo>
                  <a:lnTo>
                    <a:pt x="15757" y="9551"/>
                  </a:lnTo>
                  <a:lnTo>
                    <a:pt x="15747" y="9080"/>
                  </a:lnTo>
                  <a:lnTo>
                    <a:pt x="15745" y="8829"/>
                  </a:lnTo>
                  <a:lnTo>
                    <a:pt x="15744" y="8593"/>
                  </a:lnTo>
                  <a:lnTo>
                    <a:pt x="15744" y="8404"/>
                  </a:lnTo>
                  <a:lnTo>
                    <a:pt x="15745" y="8232"/>
                  </a:lnTo>
                  <a:lnTo>
                    <a:pt x="15748" y="8059"/>
                  </a:lnTo>
                  <a:lnTo>
                    <a:pt x="15751" y="7870"/>
                  </a:lnTo>
                  <a:lnTo>
                    <a:pt x="15753" y="7713"/>
                  </a:lnTo>
                  <a:lnTo>
                    <a:pt x="15758" y="7556"/>
                  </a:lnTo>
                  <a:lnTo>
                    <a:pt x="15764" y="7383"/>
                  </a:lnTo>
                  <a:lnTo>
                    <a:pt x="15769" y="7242"/>
                  </a:lnTo>
                  <a:lnTo>
                    <a:pt x="15777" y="7101"/>
                  </a:lnTo>
                  <a:lnTo>
                    <a:pt x="15784" y="6943"/>
                  </a:lnTo>
                  <a:lnTo>
                    <a:pt x="15792" y="6802"/>
                  </a:lnTo>
                  <a:lnTo>
                    <a:pt x="15801" y="6676"/>
                  </a:lnTo>
                  <a:lnTo>
                    <a:pt x="15812" y="6535"/>
                  </a:lnTo>
                  <a:lnTo>
                    <a:pt x="15822" y="6409"/>
                  </a:lnTo>
                  <a:lnTo>
                    <a:pt x="15834" y="6284"/>
                  </a:lnTo>
                  <a:lnTo>
                    <a:pt x="15846" y="6174"/>
                  </a:lnTo>
                  <a:lnTo>
                    <a:pt x="15860" y="6048"/>
                  </a:lnTo>
                  <a:lnTo>
                    <a:pt x="15873" y="5938"/>
                  </a:lnTo>
                  <a:lnTo>
                    <a:pt x="15889" y="5844"/>
                  </a:lnTo>
                  <a:lnTo>
                    <a:pt x="15917" y="5687"/>
                  </a:lnTo>
                  <a:lnTo>
                    <a:pt x="15934" y="5592"/>
                  </a:lnTo>
                  <a:lnTo>
                    <a:pt x="15950" y="5530"/>
                  </a:lnTo>
                  <a:lnTo>
                    <a:pt x="15984" y="5404"/>
                  </a:lnTo>
                  <a:lnTo>
                    <a:pt x="16002" y="5357"/>
                  </a:lnTo>
                  <a:lnTo>
                    <a:pt x="16019" y="5325"/>
                  </a:lnTo>
                  <a:lnTo>
                    <a:pt x="16037" y="5294"/>
                  </a:lnTo>
                  <a:lnTo>
                    <a:pt x="16078" y="5247"/>
                  </a:lnTo>
                  <a:lnTo>
                    <a:pt x="16120" y="5231"/>
                  </a:lnTo>
                  <a:lnTo>
                    <a:pt x="16159" y="5247"/>
                  </a:lnTo>
                  <a:lnTo>
                    <a:pt x="16198" y="5278"/>
                  </a:lnTo>
                  <a:lnTo>
                    <a:pt x="16237" y="5341"/>
                  </a:lnTo>
                  <a:lnTo>
                    <a:pt x="16273" y="5435"/>
                  </a:lnTo>
                  <a:lnTo>
                    <a:pt x="16310" y="5545"/>
                  </a:lnTo>
                  <a:lnTo>
                    <a:pt x="16345" y="5687"/>
                  </a:lnTo>
                  <a:lnTo>
                    <a:pt x="16378" y="5844"/>
                  </a:lnTo>
                  <a:lnTo>
                    <a:pt x="16412" y="6032"/>
                  </a:lnTo>
                  <a:close/>
                  <a:moveTo>
                    <a:pt x="17278" y="5451"/>
                  </a:moveTo>
                  <a:lnTo>
                    <a:pt x="17278" y="7792"/>
                  </a:lnTo>
                  <a:lnTo>
                    <a:pt x="16947" y="7792"/>
                  </a:lnTo>
                  <a:lnTo>
                    <a:pt x="16947" y="12300"/>
                  </a:lnTo>
                  <a:lnTo>
                    <a:pt x="16949" y="12489"/>
                  </a:lnTo>
                  <a:lnTo>
                    <a:pt x="16951" y="12677"/>
                  </a:lnTo>
                  <a:lnTo>
                    <a:pt x="16954" y="12850"/>
                  </a:lnTo>
                  <a:lnTo>
                    <a:pt x="16958" y="13007"/>
                  </a:lnTo>
                  <a:lnTo>
                    <a:pt x="16963" y="13180"/>
                  </a:lnTo>
                  <a:lnTo>
                    <a:pt x="16969" y="13306"/>
                  </a:lnTo>
                  <a:lnTo>
                    <a:pt x="16976" y="13447"/>
                  </a:lnTo>
                  <a:lnTo>
                    <a:pt x="16985" y="13573"/>
                  </a:lnTo>
                  <a:lnTo>
                    <a:pt x="16996" y="13683"/>
                  </a:lnTo>
                  <a:lnTo>
                    <a:pt x="17006" y="13777"/>
                  </a:lnTo>
                  <a:lnTo>
                    <a:pt x="17016" y="13855"/>
                  </a:lnTo>
                  <a:lnTo>
                    <a:pt x="17042" y="13981"/>
                  </a:lnTo>
                  <a:lnTo>
                    <a:pt x="17056" y="14013"/>
                  </a:lnTo>
                  <a:lnTo>
                    <a:pt x="17072" y="14044"/>
                  </a:lnTo>
                  <a:lnTo>
                    <a:pt x="17087" y="14044"/>
                  </a:lnTo>
                  <a:lnTo>
                    <a:pt x="17110" y="14028"/>
                  </a:lnTo>
                  <a:lnTo>
                    <a:pt x="17132" y="14013"/>
                  </a:lnTo>
                  <a:lnTo>
                    <a:pt x="17156" y="13950"/>
                  </a:lnTo>
                  <a:lnTo>
                    <a:pt x="17203" y="13793"/>
                  </a:lnTo>
                  <a:lnTo>
                    <a:pt x="17228" y="13683"/>
                  </a:lnTo>
                  <a:lnTo>
                    <a:pt x="17252" y="13557"/>
                  </a:lnTo>
                  <a:lnTo>
                    <a:pt x="17278" y="13400"/>
                  </a:lnTo>
                  <a:lnTo>
                    <a:pt x="17278" y="15898"/>
                  </a:lnTo>
                  <a:lnTo>
                    <a:pt x="17245" y="16055"/>
                  </a:lnTo>
                  <a:lnTo>
                    <a:pt x="17177" y="16306"/>
                  </a:lnTo>
                  <a:lnTo>
                    <a:pt x="17144" y="16400"/>
                  </a:lnTo>
                  <a:lnTo>
                    <a:pt x="17112" y="16479"/>
                  </a:lnTo>
                  <a:lnTo>
                    <a:pt x="17079" y="16526"/>
                  </a:lnTo>
                  <a:lnTo>
                    <a:pt x="17046" y="16557"/>
                  </a:lnTo>
                  <a:lnTo>
                    <a:pt x="17014" y="16573"/>
                  </a:lnTo>
                  <a:lnTo>
                    <a:pt x="16994" y="16573"/>
                  </a:lnTo>
                  <a:lnTo>
                    <a:pt x="16973" y="16557"/>
                  </a:lnTo>
                  <a:lnTo>
                    <a:pt x="16955" y="16542"/>
                  </a:lnTo>
                  <a:lnTo>
                    <a:pt x="16936" y="16510"/>
                  </a:lnTo>
                  <a:lnTo>
                    <a:pt x="16917" y="16479"/>
                  </a:lnTo>
                  <a:lnTo>
                    <a:pt x="16899" y="16432"/>
                  </a:lnTo>
                  <a:lnTo>
                    <a:pt x="16883" y="16385"/>
                  </a:lnTo>
                  <a:lnTo>
                    <a:pt x="16865" y="16322"/>
                  </a:lnTo>
                  <a:lnTo>
                    <a:pt x="16851" y="16243"/>
                  </a:lnTo>
                  <a:lnTo>
                    <a:pt x="16834" y="16165"/>
                  </a:lnTo>
                  <a:lnTo>
                    <a:pt x="16820" y="16086"/>
                  </a:lnTo>
                  <a:lnTo>
                    <a:pt x="16807" y="15992"/>
                  </a:lnTo>
                  <a:lnTo>
                    <a:pt x="16792" y="15898"/>
                  </a:lnTo>
                  <a:lnTo>
                    <a:pt x="16779" y="15772"/>
                  </a:lnTo>
                  <a:lnTo>
                    <a:pt x="16767" y="15662"/>
                  </a:lnTo>
                  <a:lnTo>
                    <a:pt x="16754" y="15536"/>
                  </a:lnTo>
                  <a:lnTo>
                    <a:pt x="16744" y="15411"/>
                  </a:lnTo>
                  <a:lnTo>
                    <a:pt x="16734" y="15254"/>
                  </a:lnTo>
                  <a:lnTo>
                    <a:pt x="16724" y="15112"/>
                  </a:lnTo>
                  <a:lnTo>
                    <a:pt x="16715" y="14955"/>
                  </a:lnTo>
                  <a:lnTo>
                    <a:pt x="16706" y="14782"/>
                  </a:lnTo>
                  <a:lnTo>
                    <a:pt x="16700" y="14609"/>
                  </a:lnTo>
                  <a:lnTo>
                    <a:pt x="16693" y="14421"/>
                  </a:lnTo>
                  <a:lnTo>
                    <a:pt x="16687" y="14248"/>
                  </a:lnTo>
                  <a:lnTo>
                    <a:pt x="16680" y="14060"/>
                  </a:lnTo>
                  <a:lnTo>
                    <a:pt x="16676" y="13840"/>
                  </a:lnTo>
                  <a:lnTo>
                    <a:pt x="16672" y="13651"/>
                  </a:lnTo>
                  <a:lnTo>
                    <a:pt x="16668" y="13416"/>
                  </a:lnTo>
                  <a:lnTo>
                    <a:pt x="16667" y="13196"/>
                  </a:lnTo>
                  <a:lnTo>
                    <a:pt x="16664" y="12960"/>
                  </a:lnTo>
                  <a:lnTo>
                    <a:pt x="16663" y="12724"/>
                  </a:lnTo>
                  <a:lnTo>
                    <a:pt x="16663" y="7792"/>
                  </a:lnTo>
                  <a:lnTo>
                    <a:pt x="16534" y="7792"/>
                  </a:lnTo>
                  <a:lnTo>
                    <a:pt x="16534" y="7132"/>
                  </a:lnTo>
                  <a:lnTo>
                    <a:pt x="16913" y="2026"/>
                  </a:lnTo>
                  <a:lnTo>
                    <a:pt x="16947" y="2026"/>
                  </a:lnTo>
                  <a:lnTo>
                    <a:pt x="16947" y="5451"/>
                  </a:lnTo>
                  <a:lnTo>
                    <a:pt x="17278" y="5451"/>
                  </a:lnTo>
                  <a:close/>
                  <a:moveTo>
                    <a:pt x="17417" y="1901"/>
                  </a:moveTo>
                  <a:lnTo>
                    <a:pt x="17417" y="1712"/>
                  </a:lnTo>
                  <a:lnTo>
                    <a:pt x="17422" y="1335"/>
                  </a:lnTo>
                  <a:lnTo>
                    <a:pt x="17427" y="1178"/>
                  </a:lnTo>
                  <a:lnTo>
                    <a:pt x="17434" y="1005"/>
                  </a:lnTo>
                  <a:lnTo>
                    <a:pt x="17441" y="848"/>
                  </a:lnTo>
                  <a:lnTo>
                    <a:pt x="17452" y="707"/>
                  </a:lnTo>
                  <a:lnTo>
                    <a:pt x="17462" y="550"/>
                  </a:lnTo>
                  <a:lnTo>
                    <a:pt x="17473" y="424"/>
                  </a:lnTo>
                  <a:lnTo>
                    <a:pt x="17487" y="314"/>
                  </a:lnTo>
                  <a:lnTo>
                    <a:pt x="17499" y="220"/>
                  </a:lnTo>
                  <a:lnTo>
                    <a:pt x="17512" y="141"/>
                  </a:lnTo>
                  <a:lnTo>
                    <a:pt x="17527" y="79"/>
                  </a:lnTo>
                  <a:lnTo>
                    <a:pt x="17542" y="31"/>
                  </a:lnTo>
                  <a:lnTo>
                    <a:pt x="17556" y="0"/>
                  </a:lnTo>
                  <a:lnTo>
                    <a:pt x="17587" y="0"/>
                  </a:lnTo>
                  <a:lnTo>
                    <a:pt x="17604" y="31"/>
                  </a:lnTo>
                  <a:lnTo>
                    <a:pt x="17619" y="79"/>
                  </a:lnTo>
                  <a:lnTo>
                    <a:pt x="17632" y="141"/>
                  </a:lnTo>
                  <a:lnTo>
                    <a:pt x="17646" y="220"/>
                  </a:lnTo>
                  <a:lnTo>
                    <a:pt x="17659" y="314"/>
                  </a:lnTo>
                  <a:lnTo>
                    <a:pt x="17672" y="424"/>
                  </a:lnTo>
                  <a:lnTo>
                    <a:pt x="17684" y="550"/>
                  </a:lnTo>
                  <a:lnTo>
                    <a:pt x="17694" y="707"/>
                  </a:lnTo>
                  <a:lnTo>
                    <a:pt x="17703" y="848"/>
                  </a:lnTo>
                  <a:lnTo>
                    <a:pt x="17713" y="1005"/>
                  </a:lnTo>
                  <a:lnTo>
                    <a:pt x="17718" y="1178"/>
                  </a:lnTo>
                  <a:lnTo>
                    <a:pt x="17723" y="1335"/>
                  </a:lnTo>
                  <a:lnTo>
                    <a:pt x="17727" y="1524"/>
                  </a:lnTo>
                  <a:lnTo>
                    <a:pt x="17729" y="1901"/>
                  </a:lnTo>
                  <a:lnTo>
                    <a:pt x="17727" y="2278"/>
                  </a:lnTo>
                  <a:lnTo>
                    <a:pt x="17723" y="2451"/>
                  </a:lnTo>
                  <a:lnTo>
                    <a:pt x="17718" y="2623"/>
                  </a:lnTo>
                  <a:lnTo>
                    <a:pt x="17713" y="2781"/>
                  </a:lnTo>
                  <a:lnTo>
                    <a:pt x="17703" y="2953"/>
                  </a:lnTo>
                  <a:lnTo>
                    <a:pt x="17694" y="3095"/>
                  </a:lnTo>
                  <a:lnTo>
                    <a:pt x="17684" y="3236"/>
                  </a:lnTo>
                  <a:lnTo>
                    <a:pt x="17672" y="3377"/>
                  </a:lnTo>
                  <a:lnTo>
                    <a:pt x="17659" y="3487"/>
                  </a:lnTo>
                  <a:lnTo>
                    <a:pt x="17646" y="3582"/>
                  </a:lnTo>
                  <a:lnTo>
                    <a:pt x="17632" y="3645"/>
                  </a:lnTo>
                  <a:lnTo>
                    <a:pt x="17619" y="3707"/>
                  </a:lnTo>
                  <a:lnTo>
                    <a:pt x="17604" y="3754"/>
                  </a:lnTo>
                  <a:lnTo>
                    <a:pt x="17587" y="3770"/>
                  </a:lnTo>
                  <a:lnTo>
                    <a:pt x="17573" y="3786"/>
                  </a:lnTo>
                  <a:lnTo>
                    <a:pt x="17556" y="3770"/>
                  </a:lnTo>
                  <a:lnTo>
                    <a:pt x="17542" y="3754"/>
                  </a:lnTo>
                  <a:lnTo>
                    <a:pt x="17527" y="3707"/>
                  </a:lnTo>
                  <a:lnTo>
                    <a:pt x="17512" y="3645"/>
                  </a:lnTo>
                  <a:lnTo>
                    <a:pt x="17499" y="3582"/>
                  </a:lnTo>
                  <a:lnTo>
                    <a:pt x="17487" y="3487"/>
                  </a:lnTo>
                  <a:lnTo>
                    <a:pt x="17473" y="3377"/>
                  </a:lnTo>
                  <a:lnTo>
                    <a:pt x="17441" y="2953"/>
                  </a:lnTo>
                  <a:lnTo>
                    <a:pt x="17434" y="2781"/>
                  </a:lnTo>
                  <a:lnTo>
                    <a:pt x="17427" y="2623"/>
                  </a:lnTo>
                  <a:lnTo>
                    <a:pt x="17422" y="2451"/>
                  </a:lnTo>
                  <a:lnTo>
                    <a:pt x="17419" y="2278"/>
                  </a:lnTo>
                  <a:lnTo>
                    <a:pt x="17417" y="2089"/>
                  </a:lnTo>
                  <a:lnTo>
                    <a:pt x="17417" y="1901"/>
                  </a:lnTo>
                  <a:close/>
                  <a:moveTo>
                    <a:pt x="17716" y="5451"/>
                  </a:moveTo>
                  <a:lnTo>
                    <a:pt x="17716" y="16369"/>
                  </a:lnTo>
                  <a:lnTo>
                    <a:pt x="17431" y="16369"/>
                  </a:lnTo>
                  <a:lnTo>
                    <a:pt x="17431" y="5451"/>
                  </a:lnTo>
                  <a:lnTo>
                    <a:pt x="17716" y="5451"/>
                  </a:lnTo>
                  <a:close/>
                  <a:moveTo>
                    <a:pt x="18608" y="5451"/>
                  </a:moveTo>
                  <a:lnTo>
                    <a:pt x="18608" y="7792"/>
                  </a:lnTo>
                  <a:lnTo>
                    <a:pt x="18280" y="7792"/>
                  </a:lnTo>
                  <a:lnTo>
                    <a:pt x="18280" y="12489"/>
                  </a:lnTo>
                  <a:lnTo>
                    <a:pt x="18281" y="12677"/>
                  </a:lnTo>
                  <a:lnTo>
                    <a:pt x="18285" y="12850"/>
                  </a:lnTo>
                  <a:lnTo>
                    <a:pt x="18289" y="13007"/>
                  </a:lnTo>
                  <a:lnTo>
                    <a:pt x="18293" y="13180"/>
                  </a:lnTo>
                  <a:lnTo>
                    <a:pt x="18299" y="13306"/>
                  </a:lnTo>
                  <a:lnTo>
                    <a:pt x="18307" y="13447"/>
                  </a:lnTo>
                  <a:lnTo>
                    <a:pt x="18315" y="13573"/>
                  </a:lnTo>
                  <a:lnTo>
                    <a:pt x="18325" y="13683"/>
                  </a:lnTo>
                  <a:lnTo>
                    <a:pt x="18336" y="13777"/>
                  </a:lnTo>
                  <a:lnTo>
                    <a:pt x="18347" y="13855"/>
                  </a:lnTo>
                  <a:lnTo>
                    <a:pt x="18360" y="13918"/>
                  </a:lnTo>
                  <a:lnTo>
                    <a:pt x="18372" y="13981"/>
                  </a:lnTo>
                  <a:lnTo>
                    <a:pt x="18387" y="14013"/>
                  </a:lnTo>
                  <a:lnTo>
                    <a:pt x="18402" y="14044"/>
                  </a:lnTo>
                  <a:lnTo>
                    <a:pt x="18418" y="14044"/>
                  </a:lnTo>
                  <a:lnTo>
                    <a:pt x="18462" y="14013"/>
                  </a:lnTo>
                  <a:lnTo>
                    <a:pt x="18486" y="13950"/>
                  </a:lnTo>
                  <a:lnTo>
                    <a:pt x="18510" y="13871"/>
                  </a:lnTo>
                  <a:lnTo>
                    <a:pt x="18534" y="13793"/>
                  </a:lnTo>
                  <a:lnTo>
                    <a:pt x="18559" y="13683"/>
                  </a:lnTo>
                  <a:lnTo>
                    <a:pt x="18583" y="13557"/>
                  </a:lnTo>
                  <a:lnTo>
                    <a:pt x="18608" y="13400"/>
                  </a:lnTo>
                  <a:lnTo>
                    <a:pt x="18608" y="15898"/>
                  </a:lnTo>
                  <a:lnTo>
                    <a:pt x="18574" y="16055"/>
                  </a:lnTo>
                  <a:lnTo>
                    <a:pt x="18540" y="16180"/>
                  </a:lnTo>
                  <a:lnTo>
                    <a:pt x="18508" y="16306"/>
                  </a:lnTo>
                  <a:lnTo>
                    <a:pt x="18475" y="16400"/>
                  </a:lnTo>
                  <a:lnTo>
                    <a:pt x="18443" y="16479"/>
                  </a:lnTo>
                  <a:lnTo>
                    <a:pt x="18409" y="16526"/>
                  </a:lnTo>
                  <a:lnTo>
                    <a:pt x="18376" y="16557"/>
                  </a:lnTo>
                  <a:lnTo>
                    <a:pt x="18345" y="16573"/>
                  </a:lnTo>
                  <a:lnTo>
                    <a:pt x="18324" y="16573"/>
                  </a:lnTo>
                  <a:lnTo>
                    <a:pt x="18285" y="16542"/>
                  </a:lnTo>
                  <a:lnTo>
                    <a:pt x="18265" y="16510"/>
                  </a:lnTo>
                  <a:lnTo>
                    <a:pt x="18248" y="16479"/>
                  </a:lnTo>
                  <a:lnTo>
                    <a:pt x="18230" y="16432"/>
                  </a:lnTo>
                  <a:lnTo>
                    <a:pt x="18213" y="16385"/>
                  </a:lnTo>
                  <a:lnTo>
                    <a:pt x="18196" y="16322"/>
                  </a:lnTo>
                  <a:lnTo>
                    <a:pt x="18181" y="16243"/>
                  </a:lnTo>
                  <a:lnTo>
                    <a:pt x="18166" y="16165"/>
                  </a:lnTo>
                  <a:lnTo>
                    <a:pt x="18151" y="16086"/>
                  </a:lnTo>
                  <a:lnTo>
                    <a:pt x="18122" y="15898"/>
                  </a:lnTo>
                  <a:lnTo>
                    <a:pt x="18110" y="15772"/>
                  </a:lnTo>
                  <a:lnTo>
                    <a:pt x="18098" y="15662"/>
                  </a:lnTo>
                  <a:lnTo>
                    <a:pt x="18085" y="15536"/>
                  </a:lnTo>
                  <a:lnTo>
                    <a:pt x="18075" y="15411"/>
                  </a:lnTo>
                  <a:lnTo>
                    <a:pt x="18065" y="15254"/>
                  </a:lnTo>
                  <a:lnTo>
                    <a:pt x="18055" y="15112"/>
                  </a:lnTo>
                  <a:lnTo>
                    <a:pt x="18045" y="14955"/>
                  </a:lnTo>
                  <a:lnTo>
                    <a:pt x="18029" y="14609"/>
                  </a:lnTo>
                  <a:lnTo>
                    <a:pt x="18023" y="14421"/>
                  </a:lnTo>
                  <a:lnTo>
                    <a:pt x="18018" y="14248"/>
                  </a:lnTo>
                  <a:lnTo>
                    <a:pt x="18011" y="14060"/>
                  </a:lnTo>
                  <a:lnTo>
                    <a:pt x="18006" y="13840"/>
                  </a:lnTo>
                  <a:lnTo>
                    <a:pt x="18002" y="13651"/>
                  </a:lnTo>
                  <a:lnTo>
                    <a:pt x="17999" y="13416"/>
                  </a:lnTo>
                  <a:lnTo>
                    <a:pt x="17997" y="13196"/>
                  </a:lnTo>
                  <a:lnTo>
                    <a:pt x="17994" y="12724"/>
                  </a:lnTo>
                  <a:lnTo>
                    <a:pt x="17994" y="7792"/>
                  </a:lnTo>
                  <a:lnTo>
                    <a:pt x="17864" y="7792"/>
                  </a:lnTo>
                  <a:lnTo>
                    <a:pt x="17864" y="7132"/>
                  </a:lnTo>
                  <a:lnTo>
                    <a:pt x="18243" y="2026"/>
                  </a:lnTo>
                  <a:lnTo>
                    <a:pt x="18280" y="2026"/>
                  </a:lnTo>
                  <a:lnTo>
                    <a:pt x="18280" y="5451"/>
                  </a:lnTo>
                  <a:lnTo>
                    <a:pt x="18608" y="5451"/>
                  </a:lnTo>
                  <a:close/>
                  <a:moveTo>
                    <a:pt x="19381" y="16369"/>
                  </a:moveTo>
                  <a:lnTo>
                    <a:pt x="19381" y="14798"/>
                  </a:lnTo>
                  <a:lnTo>
                    <a:pt x="19364" y="15018"/>
                  </a:lnTo>
                  <a:lnTo>
                    <a:pt x="19332" y="15411"/>
                  </a:lnTo>
                  <a:lnTo>
                    <a:pt x="19316" y="15568"/>
                  </a:lnTo>
                  <a:lnTo>
                    <a:pt x="19298" y="15725"/>
                  </a:lnTo>
                  <a:lnTo>
                    <a:pt x="19281" y="15882"/>
                  </a:lnTo>
                  <a:lnTo>
                    <a:pt x="19244" y="16133"/>
                  </a:lnTo>
                  <a:lnTo>
                    <a:pt x="19208" y="16322"/>
                  </a:lnTo>
                  <a:lnTo>
                    <a:pt x="19187" y="16400"/>
                  </a:lnTo>
                  <a:lnTo>
                    <a:pt x="19169" y="16463"/>
                  </a:lnTo>
                  <a:lnTo>
                    <a:pt x="19148" y="16510"/>
                  </a:lnTo>
                  <a:lnTo>
                    <a:pt x="19130" y="16542"/>
                  </a:lnTo>
                  <a:lnTo>
                    <a:pt x="19107" y="16557"/>
                  </a:lnTo>
                  <a:lnTo>
                    <a:pt x="19088" y="16573"/>
                  </a:lnTo>
                  <a:lnTo>
                    <a:pt x="19070" y="16573"/>
                  </a:lnTo>
                  <a:lnTo>
                    <a:pt x="19051" y="16557"/>
                  </a:lnTo>
                  <a:lnTo>
                    <a:pt x="19033" y="16526"/>
                  </a:lnTo>
                  <a:lnTo>
                    <a:pt x="19017" y="16510"/>
                  </a:lnTo>
                  <a:lnTo>
                    <a:pt x="19002" y="16463"/>
                  </a:lnTo>
                  <a:lnTo>
                    <a:pt x="18985" y="16416"/>
                  </a:lnTo>
                  <a:lnTo>
                    <a:pt x="18969" y="16369"/>
                  </a:lnTo>
                  <a:lnTo>
                    <a:pt x="18954" y="16306"/>
                  </a:lnTo>
                  <a:lnTo>
                    <a:pt x="18939" y="16212"/>
                  </a:lnTo>
                  <a:lnTo>
                    <a:pt x="18911" y="16055"/>
                  </a:lnTo>
                  <a:lnTo>
                    <a:pt x="18898" y="15960"/>
                  </a:lnTo>
                  <a:lnTo>
                    <a:pt x="18883" y="15850"/>
                  </a:lnTo>
                  <a:lnTo>
                    <a:pt x="18860" y="15599"/>
                  </a:lnTo>
                  <a:lnTo>
                    <a:pt x="18847" y="15473"/>
                  </a:lnTo>
                  <a:lnTo>
                    <a:pt x="18836" y="15316"/>
                  </a:lnTo>
                  <a:lnTo>
                    <a:pt x="18826" y="15175"/>
                  </a:lnTo>
                  <a:lnTo>
                    <a:pt x="18817" y="15034"/>
                  </a:lnTo>
                  <a:lnTo>
                    <a:pt x="18808" y="14861"/>
                  </a:lnTo>
                  <a:lnTo>
                    <a:pt x="18798" y="14704"/>
                  </a:lnTo>
                  <a:lnTo>
                    <a:pt x="18792" y="14531"/>
                  </a:lnTo>
                  <a:lnTo>
                    <a:pt x="18785" y="14342"/>
                  </a:lnTo>
                  <a:lnTo>
                    <a:pt x="18779" y="14170"/>
                  </a:lnTo>
                  <a:lnTo>
                    <a:pt x="18774" y="13981"/>
                  </a:lnTo>
                  <a:lnTo>
                    <a:pt x="18768" y="13777"/>
                  </a:lnTo>
                  <a:lnTo>
                    <a:pt x="18765" y="13573"/>
                  </a:lnTo>
                  <a:lnTo>
                    <a:pt x="18761" y="13353"/>
                  </a:lnTo>
                  <a:lnTo>
                    <a:pt x="18758" y="13133"/>
                  </a:lnTo>
                  <a:lnTo>
                    <a:pt x="18757" y="12897"/>
                  </a:lnTo>
                  <a:lnTo>
                    <a:pt x="18755" y="12677"/>
                  </a:lnTo>
                  <a:lnTo>
                    <a:pt x="18755" y="5451"/>
                  </a:lnTo>
                  <a:lnTo>
                    <a:pt x="19041" y="5451"/>
                  </a:lnTo>
                  <a:lnTo>
                    <a:pt x="19041" y="12206"/>
                  </a:lnTo>
                  <a:lnTo>
                    <a:pt x="19042" y="12442"/>
                  </a:lnTo>
                  <a:lnTo>
                    <a:pt x="19044" y="12693"/>
                  </a:lnTo>
                  <a:lnTo>
                    <a:pt x="19046" y="12897"/>
                  </a:lnTo>
                  <a:lnTo>
                    <a:pt x="19050" y="13117"/>
                  </a:lnTo>
                  <a:lnTo>
                    <a:pt x="19055" y="13306"/>
                  </a:lnTo>
                  <a:lnTo>
                    <a:pt x="19061" y="13463"/>
                  </a:lnTo>
                  <a:lnTo>
                    <a:pt x="19067" y="13635"/>
                  </a:lnTo>
                  <a:lnTo>
                    <a:pt x="19077" y="13761"/>
                  </a:lnTo>
                  <a:lnTo>
                    <a:pt x="19087" y="13887"/>
                  </a:lnTo>
                  <a:lnTo>
                    <a:pt x="19097" y="13997"/>
                  </a:lnTo>
                  <a:lnTo>
                    <a:pt x="19107" y="14091"/>
                  </a:lnTo>
                  <a:lnTo>
                    <a:pt x="19122" y="14154"/>
                  </a:lnTo>
                  <a:lnTo>
                    <a:pt x="19135" y="14217"/>
                  </a:lnTo>
                  <a:lnTo>
                    <a:pt x="19149" y="14248"/>
                  </a:lnTo>
                  <a:lnTo>
                    <a:pt x="19166" y="14280"/>
                  </a:lnTo>
                  <a:lnTo>
                    <a:pt x="19183" y="14280"/>
                  </a:lnTo>
                  <a:lnTo>
                    <a:pt x="19204" y="14264"/>
                  </a:lnTo>
                  <a:lnTo>
                    <a:pt x="19222" y="14232"/>
                  </a:lnTo>
                  <a:lnTo>
                    <a:pt x="19242" y="14185"/>
                  </a:lnTo>
                  <a:lnTo>
                    <a:pt x="19276" y="13997"/>
                  </a:lnTo>
                  <a:lnTo>
                    <a:pt x="19291" y="13855"/>
                  </a:lnTo>
                  <a:lnTo>
                    <a:pt x="19307" y="13698"/>
                  </a:lnTo>
                  <a:lnTo>
                    <a:pt x="19321" y="13526"/>
                  </a:lnTo>
                  <a:lnTo>
                    <a:pt x="19334" y="13337"/>
                  </a:lnTo>
                  <a:lnTo>
                    <a:pt x="19347" y="13180"/>
                  </a:lnTo>
                  <a:lnTo>
                    <a:pt x="19356" y="13007"/>
                  </a:lnTo>
                  <a:lnTo>
                    <a:pt x="19364" y="12866"/>
                  </a:lnTo>
                  <a:lnTo>
                    <a:pt x="19371" y="12740"/>
                  </a:lnTo>
                  <a:lnTo>
                    <a:pt x="19375" y="12614"/>
                  </a:lnTo>
                  <a:lnTo>
                    <a:pt x="19377" y="12504"/>
                  </a:lnTo>
                  <a:lnTo>
                    <a:pt x="19379" y="12410"/>
                  </a:lnTo>
                  <a:lnTo>
                    <a:pt x="19379" y="5451"/>
                  </a:lnTo>
                  <a:lnTo>
                    <a:pt x="19665" y="5451"/>
                  </a:lnTo>
                  <a:lnTo>
                    <a:pt x="19665" y="16369"/>
                  </a:lnTo>
                  <a:lnTo>
                    <a:pt x="19381" y="16369"/>
                  </a:lnTo>
                  <a:close/>
                  <a:moveTo>
                    <a:pt x="20552" y="5451"/>
                  </a:moveTo>
                  <a:lnTo>
                    <a:pt x="20552" y="7792"/>
                  </a:lnTo>
                  <a:lnTo>
                    <a:pt x="20222" y="7792"/>
                  </a:lnTo>
                  <a:lnTo>
                    <a:pt x="20222" y="12300"/>
                  </a:lnTo>
                  <a:lnTo>
                    <a:pt x="20225" y="12677"/>
                  </a:lnTo>
                  <a:lnTo>
                    <a:pt x="20227" y="12850"/>
                  </a:lnTo>
                  <a:lnTo>
                    <a:pt x="20231" y="13007"/>
                  </a:lnTo>
                  <a:lnTo>
                    <a:pt x="20236" y="13180"/>
                  </a:lnTo>
                  <a:lnTo>
                    <a:pt x="20243" y="13306"/>
                  </a:lnTo>
                  <a:lnTo>
                    <a:pt x="20249" y="13447"/>
                  </a:lnTo>
                  <a:lnTo>
                    <a:pt x="20269" y="13683"/>
                  </a:lnTo>
                  <a:lnTo>
                    <a:pt x="20279" y="13777"/>
                  </a:lnTo>
                  <a:lnTo>
                    <a:pt x="20291" y="13855"/>
                  </a:lnTo>
                  <a:lnTo>
                    <a:pt x="20303" y="13918"/>
                  </a:lnTo>
                  <a:lnTo>
                    <a:pt x="20316" y="13981"/>
                  </a:lnTo>
                  <a:lnTo>
                    <a:pt x="20332" y="14013"/>
                  </a:lnTo>
                  <a:lnTo>
                    <a:pt x="20346" y="14044"/>
                  </a:lnTo>
                  <a:lnTo>
                    <a:pt x="20362" y="14044"/>
                  </a:lnTo>
                  <a:lnTo>
                    <a:pt x="20384" y="14028"/>
                  </a:lnTo>
                  <a:lnTo>
                    <a:pt x="20407" y="14013"/>
                  </a:lnTo>
                  <a:lnTo>
                    <a:pt x="20429" y="13950"/>
                  </a:lnTo>
                  <a:lnTo>
                    <a:pt x="20454" y="13871"/>
                  </a:lnTo>
                  <a:lnTo>
                    <a:pt x="20476" y="13793"/>
                  </a:lnTo>
                  <a:lnTo>
                    <a:pt x="20502" y="13683"/>
                  </a:lnTo>
                  <a:lnTo>
                    <a:pt x="20527" y="13557"/>
                  </a:lnTo>
                  <a:lnTo>
                    <a:pt x="20552" y="13400"/>
                  </a:lnTo>
                  <a:lnTo>
                    <a:pt x="20552" y="15898"/>
                  </a:lnTo>
                  <a:lnTo>
                    <a:pt x="20519" y="16055"/>
                  </a:lnTo>
                  <a:lnTo>
                    <a:pt x="20451" y="16306"/>
                  </a:lnTo>
                  <a:lnTo>
                    <a:pt x="20419" y="16400"/>
                  </a:lnTo>
                  <a:lnTo>
                    <a:pt x="20385" y="16479"/>
                  </a:lnTo>
                  <a:lnTo>
                    <a:pt x="20352" y="16526"/>
                  </a:lnTo>
                  <a:lnTo>
                    <a:pt x="20320" y="16557"/>
                  </a:lnTo>
                  <a:lnTo>
                    <a:pt x="20287" y="16573"/>
                  </a:lnTo>
                  <a:lnTo>
                    <a:pt x="20268" y="16573"/>
                  </a:lnTo>
                  <a:lnTo>
                    <a:pt x="20247" y="16557"/>
                  </a:lnTo>
                  <a:lnTo>
                    <a:pt x="20229" y="16542"/>
                  </a:lnTo>
                  <a:lnTo>
                    <a:pt x="20209" y="16510"/>
                  </a:lnTo>
                  <a:lnTo>
                    <a:pt x="20192" y="16479"/>
                  </a:lnTo>
                  <a:lnTo>
                    <a:pt x="20173" y="16432"/>
                  </a:lnTo>
                  <a:lnTo>
                    <a:pt x="20157" y="16385"/>
                  </a:lnTo>
                  <a:lnTo>
                    <a:pt x="20141" y="16322"/>
                  </a:lnTo>
                  <a:lnTo>
                    <a:pt x="20124" y="16243"/>
                  </a:lnTo>
                  <a:lnTo>
                    <a:pt x="20110" y="16165"/>
                  </a:lnTo>
                  <a:lnTo>
                    <a:pt x="20094" y="16086"/>
                  </a:lnTo>
                  <a:lnTo>
                    <a:pt x="20080" y="15992"/>
                  </a:lnTo>
                  <a:lnTo>
                    <a:pt x="20067" y="15898"/>
                  </a:lnTo>
                  <a:lnTo>
                    <a:pt x="20053" y="15772"/>
                  </a:lnTo>
                  <a:lnTo>
                    <a:pt x="20041" y="15662"/>
                  </a:lnTo>
                  <a:lnTo>
                    <a:pt x="20030" y="15536"/>
                  </a:lnTo>
                  <a:lnTo>
                    <a:pt x="20017" y="15411"/>
                  </a:lnTo>
                  <a:lnTo>
                    <a:pt x="20008" y="15254"/>
                  </a:lnTo>
                  <a:lnTo>
                    <a:pt x="19998" y="15112"/>
                  </a:lnTo>
                  <a:lnTo>
                    <a:pt x="19990" y="14955"/>
                  </a:lnTo>
                  <a:lnTo>
                    <a:pt x="19981" y="14782"/>
                  </a:lnTo>
                  <a:lnTo>
                    <a:pt x="19973" y="14609"/>
                  </a:lnTo>
                  <a:lnTo>
                    <a:pt x="19967" y="14421"/>
                  </a:lnTo>
                  <a:lnTo>
                    <a:pt x="19960" y="14248"/>
                  </a:lnTo>
                  <a:lnTo>
                    <a:pt x="19955" y="14060"/>
                  </a:lnTo>
                  <a:lnTo>
                    <a:pt x="19951" y="13840"/>
                  </a:lnTo>
                  <a:lnTo>
                    <a:pt x="19946" y="13651"/>
                  </a:lnTo>
                  <a:lnTo>
                    <a:pt x="19943" y="13416"/>
                  </a:lnTo>
                  <a:lnTo>
                    <a:pt x="19940" y="13196"/>
                  </a:lnTo>
                  <a:lnTo>
                    <a:pt x="19938" y="12960"/>
                  </a:lnTo>
                  <a:lnTo>
                    <a:pt x="19938" y="12724"/>
                  </a:lnTo>
                  <a:lnTo>
                    <a:pt x="19937" y="12473"/>
                  </a:lnTo>
                  <a:lnTo>
                    <a:pt x="19937" y="7792"/>
                  </a:lnTo>
                  <a:lnTo>
                    <a:pt x="19807" y="7792"/>
                  </a:lnTo>
                  <a:lnTo>
                    <a:pt x="19807" y="7132"/>
                  </a:lnTo>
                  <a:lnTo>
                    <a:pt x="20187" y="2026"/>
                  </a:lnTo>
                  <a:lnTo>
                    <a:pt x="20222" y="2026"/>
                  </a:lnTo>
                  <a:lnTo>
                    <a:pt x="20222" y="5451"/>
                  </a:lnTo>
                  <a:lnTo>
                    <a:pt x="20552" y="5451"/>
                  </a:lnTo>
                  <a:close/>
                  <a:moveTo>
                    <a:pt x="21584" y="12976"/>
                  </a:moveTo>
                  <a:lnTo>
                    <a:pt x="21584" y="15128"/>
                  </a:lnTo>
                  <a:lnTo>
                    <a:pt x="21562" y="15301"/>
                  </a:lnTo>
                  <a:lnTo>
                    <a:pt x="21541" y="15473"/>
                  </a:lnTo>
                  <a:lnTo>
                    <a:pt x="21519" y="15631"/>
                  </a:lnTo>
                  <a:lnTo>
                    <a:pt x="21497" y="15756"/>
                  </a:lnTo>
                  <a:lnTo>
                    <a:pt x="21475" y="15898"/>
                  </a:lnTo>
                  <a:lnTo>
                    <a:pt x="21425" y="16118"/>
                  </a:lnTo>
                  <a:lnTo>
                    <a:pt x="21401" y="16212"/>
                  </a:lnTo>
                  <a:lnTo>
                    <a:pt x="21374" y="16306"/>
                  </a:lnTo>
                  <a:lnTo>
                    <a:pt x="21322" y="16432"/>
                  </a:lnTo>
                  <a:lnTo>
                    <a:pt x="21295" y="16479"/>
                  </a:lnTo>
                  <a:lnTo>
                    <a:pt x="21266" y="16526"/>
                  </a:lnTo>
                  <a:lnTo>
                    <a:pt x="21209" y="16557"/>
                  </a:lnTo>
                  <a:lnTo>
                    <a:pt x="21179" y="16573"/>
                  </a:lnTo>
                  <a:lnTo>
                    <a:pt x="21149" y="16557"/>
                  </a:lnTo>
                  <a:lnTo>
                    <a:pt x="21120" y="16542"/>
                  </a:lnTo>
                  <a:lnTo>
                    <a:pt x="21066" y="16479"/>
                  </a:lnTo>
                  <a:lnTo>
                    <a:pt x="21039" y="16432"/>
                  </a:lnTo>
                  <a:lnTo>
                    <a:pt x="21015" y="16353"/>
                  </a:lnTo>
                  <a:lnTo>
                    <a:pt x="20989" y="16290"/>
                  </a:lnTo>
                  <a:lnTo>
                    <a:pt x="20964" y="16180"/>
                  </a:lnTo>
                  <a:lnTo>
                    <a:pt x="20942" y="16086"/>
                  </a:lnTo>
                  <a:lnTo>
                    <a:pt x="20918" y="15976"/>
                  </a:lnTo>
                  <a:lnTo>
                    <a:pt x="20895" y="15850"/>
                  </a:lnTo>
                  <a:lnTo>
                    <a:pt x="20875" y="15693"/>
                  </a:lnTo>
                  <a:lnTo>
                    <a:pt x="20854" y="15552"/>
                  </a:lnTo>
                  <a:lnTo>
                    <a:pt x="20835" y="15395"/>
                  </a:lnTo>
                  <a:lnTo>
                    <a:pt x="20815" y="15206"/>
                  </a:lnTo>
                  <a:lnTo>
                    <a:pt x="20797" y="15034"/>
                  </a:lnTo>
                  <a:lnTo>
                    <a:pt x="20779" y="14829"/>
                  </a:lnTo>
                  <a:lnTo>
                    <a:pt x="20763" y="14625"/>
                  </a:lnTo>
                  <a:lnTo>
                    <a:pt x="20749" y="14405"/>
                  </a:lnTo>
                  <a:lnTo>
                    <a:pt x="20734" y="14201"/>
                  </a:lnTo>
                  <a:lnTo>
                    <a:pt x="20721" y="13981"/>
                  </a:lnTo>
                  <a:lnTo>
                    <a:pt x="20711" y="13730"/>
                  </a:lnTo>
                  <a:lnTo>
                    <a:pt x="20699" y="13478"/>
                  </a:lnTo>
                  <a:lnTo>
                    <a:pt x="20690" y="13243"/>
                  </a:lnTo>
                  <a:lnTo>
                    <a:pt x="20674" y="12709"/>
                  </a:lnTo>
                  <a:lnTo>
                    <a:pt x="20668" y="12426"/>
                  </a:lnTo>
                  <a:lnTo>
                    <a:pt x="20663" y="12159"/>
                  </a:lnTo>
                  <a:lnTo>
                    <a:pt x="20659" y="11860"/>
                  </a:lnTo>
                  <a:lnTo>
                    <a:pt x="20656" y="11562"/>
                  </a:lnTo>
                  <a:lnTo>
                    <a:pt x="20655" y="11263"/>
                  </a:lnTo>
                  <a:lnTo>
                    <a:pt x="20655" y="10635"/>
                  </a:lnTo>
                  <a:lnTo>
                    <a:pt x="20656" y="10337"/>
                  </a:lnTo>
                  <a:lnTo>
                    <a:pt x="20659" y="10038"/>
                  </a:lnTo>
                  <a:lnTo>
                    <a:pt x="20663" y="9740"/>
                  </a:lnTo>
                  <a:lnTo>
                    <a:pt x="20667" y="9473"/>
                  </a:lnTo>
                  <a:lnTo>
                    <a:pt x="20673" y="9190"/>
                  </a:lnTo>
                  <a:lnTo>
                    <a:pt x="20680" y="8938"/>
                  </a:lnTo>
                  <a:lnTo>
                    <a:pt x="20687" y="8671"/>
                  </a:lnTo>
                  <a:lnTo>
                    <a:pt x="20697" y="8404"/>
                  </a:lnTo>
                  <a:lnTo>
                    <a:pt x="20706" y="8169"/>
                  </a:lnTo>
                  <a:lnTo>
                    <a:pt x="20717" y="7917"/>
                  </a:lnTo>
                  <a:lnTo>
                    <a:pt x="20729" y="7697"/>
                  </a:lnTo>
                  <a:lnTo>
                    <a:pt x="20742" y="7462"/>
                  </a:lnTo>
                  <a:lnTo>
                    <a:pt x="20758" y="7258"/>
                  </a:lnTo>
                  <a:lnTo>
                    <a:pt x="20772" y="7053"/>
                  </a:lnTo>
                  <a:lnTo>
                    <a:pt x="20789" y="6833"/>
                  </a:lnTo>
                  <a:lnTo>
                    <a:pt x="20806" y="6645"/>
                  </a:lnTo>
                  <a:lnTo>
                    <a:pt x="20824" y="6456"/>
                  </a:lnTo>
                  <a:lnTo>
                    <a:pt x="20841" y="6299"/>
                  </a:lnTo>
                  <a:lnTo>
                    <a:pt x="20880" y="5985"/>
                  </a:lnTo>
                  <a:lnTo>
                    <a:pt x="20900" y="5859"/>
                  </a:lnTo>
                  <a:lnTo>
                    <a:pt x="20921" y="5750"/>
                  </a:lnTo>
                  <a:lnTo>
                    <a:pt x="20942" y="5624"/>
                  </a:lnTo>
                  <a:lnTo>
                    <a:pt x="20963" y="5530"/>
                  </a:lnTo>
                  <a:lnTo>
                    <a:pt x="20986" y="5451"/>
                  </a:lnTo>
                  <a:lnTo>
                    <a:pt x="21008" y="5388"/>
                  </a:lnTo>
                  <a:lnTo>
                    <a:pt x="21032" y="5341"/>
                  </a:lnTo>
                  <a:lnTo>
                    <a:pt x="21056" y="5294"/>
                  </a:lnTo>
                  <a:lnTo>
                    <a:pt x="21080" y="5263"/>
                  </a:lnTo>
                  <a:lnTo>
                    <a:pt x="21132" y="5231"/>
                  </a:lnTo>
                  <a:lnTo>
                    <a:pt x="21157" y="5247"/>
                  </a:lnTo>
                  <a:lnTo>
                    <a:pt x="21183" y="5263"/>
                  </a:lnTo>
                  <a:lnTo>
                    <a:pt x="21208" y="5294"/>
                  </a:lnTo>
                  <a:lnTo>
                    <a:pt x="21231" y="5341"/>
                  </a:lnTo>
                  <a:lnTo>
                    <a:pt x="21278" y="5467"/>
                  </a:lnTo>
                  <a:lnTo>
                    <a:pt x="21300" y="5545"/>
                  </a:lnTo>
                  <a:lnTo>
                    <a:pt x="21322" y="5655"/>
                  </a:lnTo>
                  <a:lnTo>
                    <a:pt x="21343" y="5765"/>
                  </a:lnTo>
                  <a:lnTo>
                    <a:pt x="21364" y="5891"/>
                  </a:lnTo>
                  <a:lnTo>
                    <a:pt x="21384" y="6032"/>
                  </a:lnTo>
                  <a:lnTo>
                    <a:pt x="21403" y="6189"/>
                  </a:lnTo>
                  <a:lnTo>
                    <a:pt x="21421" y="6346"/>
                  </a:lnTo>
                  <a:lnTo>
                    <a:pt x="21440" y="6519"/>
                  </a:lnTo>
                  <a:lnTo>
                    <a:pt x="21457" y="6723"/>
                  </a:lnTo>
                  <a:lnTo>
                    <a:pt x="21475" y="6912"/>
                  </a:lnTo>
                  <a:lnTo>
                    <a:pt x="21490" y="7148"/>
                  </a:lnTo>
                  <a:lnTo>
                    <a:pt x="21506" y="7368"/>
                  </a:lnTo>
                  <a:lnTo>
                    <a:pt x="21532" y="7839"/>
                  </a:lnTo>
                  <a:lnTo>
                    <a:pt x="21545" y="8090"/>
                  </a:lnTo>
                  <a:lnTo>
                    <a:pt x="21554" y="8342"/>
                  </a:lnTo>
                  <a:lnTo>
                    <a:pt x="21565" y="8624"/>
                  </a:lnTo>
                  <a:lnTo>
                    <a:pt x="21573" y="8907"/>
                  </a:lnTo>
                  <a:lnTo>
                    <a:pt x="21579" y="9190"/>
                  </a:lnTo>
                  <a:lnTo>
                    <a:pt x="21587" y="9488"/>
                  </a:lnTo>
                  <a:lnTo>
                    <a:pt x="21591" y="9787"/>
                  </a:lnTo>
                  <a:lnTo>
                    <a:pt x="21595" y="10101"/>
                  </a:lnTo>
                  <a:lnTo>
                    <a:pt x="21597" y="10431"/>
                  </a:lnTo>
                  <a:lnTo>
                    <a:pt x="21600" y="10776"/>
                  </a:lnTo>
                  <a:lnTo>
                    <a:pt x="21600" y="11468"/>
                  </a:lnTo>
                  <a:lnTo>
                    <a:pt x="20949" y="11468"/>
                  </a:lnTo>
                  <a:lnTo>
                    <a:pt x="20952" y="11829"/>
                  </a:lnTo>
                  <a:lnTo>
                    <a:pt x="20957" y="12159"/>
                  </a:lnTo>
                  <a:lnTo>
                    <a:pt x="20965" y="12473"/>
                  </a:lnTo>
                  <a:lnTo>
                    <a:pt x="20976" y="12771"/>
                  </a:lnTo>
                  <a:lnTo>
                    <a:pt x="20981" y="12913"/>
                  </a:lnTo>
                  <a:lnTo>
                    <a:pt x="20987" y="13054"/>
                  </a:lnTo>
                  <a:lnTo>
                    <a:pt x="20994" y="13180"/>
                  </a:lnTo>
                  <a:lnTo>
                    <a:pt x="21002" y="13290"/>
                  </a:lnTo>
                  <a:lnTo>
                    <a:pt x="21008" y="13416"/>
                  </a:lnTo>
                  <a:lnTo>
                    <a:pt x="21036" y="13745"/>
                  </a:lnTo>
                  <a:lnTo>
                    <a:pt x="21058" y="13918"/>
                  </a:lnTo>
                  <a:lnTo>
                    <a:pt x="21079" y="14091"/>
                  </a:lnTo>
                  <a:lnTo>
                    <a:pt x="21103" y="14217"/>
                  </a:lnTo>
                  <a:lnTo>
                    <a:pt x="21129" y="14327"/>
                  </a:lnTo>
                  <a:lnTo>
                    <a:pt x="21155" y="14421"/>
                  </a:lnTo>
                  <a:lnTo>
                    <a:pt x="21184" y="14499"/>
                  </a:lnTo>
                  <a:lnTo>
                    <a:pt x="21215" y="14531"/>
                  </a:lnTo>
                  <a:lnTo>
                    <a:pt x="21248" y="14547"/>
                  </a:lnTo>
                  <a:lnTo>
                    <a:pt x="21268" y="14531"/>
                  </a:lnTo>
                  <a:lnTo>
                    <a:pt x="21288" y="14515"/>
                  </a:lnTo>
                  <a:lnTo>
                    <a:pt x="21308" y="14484"/>
                  </a:lnTo>
                  <a:lnTo>
                    <a:pt x="21329" y="14452"/>
                  </a:lnTo>
                  <a:lnTo>
                    <a:pt x="21348" y="14374"/>
                  </a:lnTo>
                  <a:lnTo>
                    <a:pt x="21369" y="14311"/>
                  </a:lnTo>
                  <a:lnTo>
                    <a:pt x="21411" y="14154"/>
                  </a:lnTo>
                  <a:lnTo>
                    <a:pt x="21433" y="14044"/>
                  </a:lnTo>
                  <a:lnTo>
                    <a:pt x="21496" y="13667"/>
                  </a:lnTo>
                  <a:lnTo>
                    <a:pt x="21518" y="13494"/>
                  </a:lnTo>
                  <a:lnTo>
                    <a:pt x="21539" y="13337"/>
                  </a:lnTo>
                  <a:lnTo>
                    <a:pt x="21561" y="13164"/>
                  </a:lnTo>
                  <a:lnTo>
                    <a:pt x="21584" y="12976"/>
                  </a:lnTo>
                  <a:close/>
                  <a:moveTo>
                    <a:pt x="20955" y="9661"/>
                  </a:moveTo>
                  <a:lnTo>
                    <a:pt x="21347" y="9661"/>
                  </a:lnTo>
                  <a:lnTo>
                    <a:pt x="21344" y="9378"/>
                  </a:lnTo>
                  <a:lnTo>
                    <a:pt x="21339" y="9096"/>
                  </a:lnTo>
                  <a:lnTo>
                    <a:pt x="21334" y="8844"/>
                  </a:lnTo>
                  <a:lnTo>
                    <a:pt x="21328" y="8609"/>
                  </a:lnTo>
                  <a:lnTo>
                    <a:pt x="21320" y="8389"/>
                  </a:lnTo>
                  <a:lnTo>
                    <a:pt x="21309" y="8200"/>
                  </a:lnTo>
                  <a:lnTo>
                    <a:pt x="21299" y="8027"/>
                  </a:lnTo>
                  <a:lnTo>
                    <a:pt x="21287" y="7870"/>
                  </a:lnTo>
                  <a:lnTo>
                    <a:pt x="21274" y="7729"/>
                  </a:lnTo>
                  <a:lnTo>
                    <a:pt x="21261" y="7619"/>
                  </a:lnTo>
                  <a:lnTo>
                    <a:pt x="21245" y="7509"/>
                  </a:lnTo>
                  <a:lnTo>
                    <a:pt x="21228" y="7415"/>
                  </a:lnTo>
                  <a:lnTo>
                    <a:pt x="21212" y="7352"/>
                  </a:lnTo>
                  <a:lnTo>
                    <a:pt x="21192" y="7305"/>
                  </a:lnTo>
                  <a:lnTo>
                    <a:pt x="21172" y="7289"/>
                  </a:lnTo>
                  <a:lnTo>
                    <a:pt x="21152" y="7273"/>
                  </a:lnTo>
                  <a:lnTo>
                    <a:pt x="21110" y="7305"/>
                  </a:lnTo>
                  <a:lnTo>
                    <a:pt x="21092" y="7352"/>
                  </a:lnTo>
                  <a:lnTo>
                    <a:pt x="21073" y="7415"/>
                  </a:lnTo>
                  <a:lnTo>
                    <a:pt x="21058" y="7509"/>
                  </a:lnTo>
                  <a:lnTo>
                    <a:pt x="21041" y="7619"/>
                  </a:lnTo>
                  <a:lnTo>
                    <a:pt x="21028" y="7729"/>
                  </a:lnTo>
                  <a:lnTo>
                    <a:pt x="21015" y="7870"/>
                  </a:lnTo>
                  <a:lnTo>
                    <a:pt x="21003" y="8027"/>
                  </a:lnTo>
                  <a:lnTo>
                    <a:pt x="20993" y="8200"/>
                  </a:lnTo>
                  <a:lnTo>
                    <a:pt x="20983" y="8389"/>
                  </a:lnTo>
                  <a:lnTo>
                    <a:pt x="20976" y="8609"/>
                  </a:lnTo>
                  <a:lnTo>
                    <a:pt x="20968" y="8844"/>
                  </a:lnTo>
                  <a:lnTo>
                    <a:pt x="20963" y="9096"/>
                  </a:lnTo>
                  <a:lnTo>
                    <a:pt x="20957" y="9378"/>
                  </a:lnTo>
                  <a:lnTo>
                    <a:pt x="20955" y="966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0000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2" userDrawn="1">
          <p15:clr>
            <a:srgbClr val="FBAE40"/>
          </p15:clr>
        </p15:guide>
        <p15:guide id="2" pos="423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 userDrawn="1"/>
        </p:nvSpPr>
        <p:spPr>
          <a:xfrm>
            <a:off x="11671300" y="7089135"/>
            <a:ext cx="137249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00" dirty="0" smtClean="0">
                <a:solidFill>
                  <a:srgbClr val="404041"/>
                </a:solidFill>
                <a:latin typeface="Gill Sans"/>
                <a:cs typeface="Trebuchet MS"/>
              </a:rPr>
              <a:t>www.lvpei.org</a:t>
            </a:r>
            <a:endParaRPr sz="1200" dirty="0">
              <a:solidFill>
                <a:srgbClr val="404041"/>
              </a:solidFill>
              <a:latin typeface="Gill Sans"/>
              <a:cs typeface="Trebuchet MS"/>
            </a:endParaRPr>
          </a:p>
        </p:txBody>
      </p:sp>
      <p:pic>
        <p:nvPicPr>
          <p:cNvPr id="29" name="Picture 3" descr="Picture 3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927100" y="6881966"/>
            <a:ext cx="11600496" cy="15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2" userDrawn="1">
          <p15:clr>
            <a:srgbClr val="FBAE40"/>
          </p15:clr>
        </p15:guide>
        <p15:guide id="2" pos="42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 userDrawn="1"/>
        </p:nvSpPr>
        <p:spPr>
          <a:xfrm>
            <a:off x="-12700" y="6448425"/>
            <a:ext cx="1343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 smtClean="0">
                <a:solidFill>
                  <a:schemeClr val="tx1"/>
                </a:solidFill>
                <a:latin typeface="Gill Sans"/>
              </a:rPr>
              <a:t>Thank</a:t>
            </a:r>
            <a:r>
              <a:rPr lang="en-US" sz="4000" b="0" baseline="0" dirty="0" smtClean="0">
                <a:solidFill>
                  <a:schemeClr val="tx1"/>
                </a:solidFill>
                <a:latin typeface="Gill Sans"/>
              </a:rPr>
              <a:t> You</a:t>
            </a:r>
            <a:endParaRPr lang="en-GB" sz="4000" b="0" dirty="0">
              <a:solidFill>
                <a:schemeClr val="tx1"/>
              </a:solidFill>
              <a:latin typeface="Gill Sans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813300" y="2191514"/>
            <a:ext cx="3788674" cy="3647311"/>
            <a:chOff x="4831678" y="1875118"/>
            <a:chExt cx="3788674" cy="3647311"/>
          </a:xfrm>
        </p:grpSpPr>
        <p:sp>
          <p:nvSpPr>
            <p:cNvPr id="6" name="object 3"/>
            <p:cNvSpPr/>
            <p:nvPr/>
          </p:nvSpPr>
          <p:spPr>
            <a:xfrm>
              <a:off x="5986459" y="2794247"/>
              <a:ext cx="1501775" cy="558165"/>
            </a:xfrm>
            <a:custGeom>
              <a:avLst/>
              <a:gdLst/>
              <a:ahLst/>
              <a:cxnLst/>
              <a:rect l="l" t="t" r="r" b="b"/>
              <a:pathLst>
                <a:path w="1501775" h="558164">
                  <a:moveTo>
                    <a:pt x="1275143" y="0"/>
                  </a:moveTo>
                  <a:lnTo>
                    <a:pt x="750608" y="299351"/>
                  </a:lnTo>
                  <a:lnTo>
                    <a:pt x="225755" y="0"/>
                  </a:lnTo>
                  <a:lnTo>
                    <a:pt x="0" y="128943"/>
                  </a:lnTo>
                  <a:lnTo>
                    <a:pt x="750608" y="557542"/>
                  </a:lnTo>
                  <a:lnTo>
                    <a:pt x="1501203" y="128943"/>
                  </a:lnTo>
                  <a:lnTo>
                    <a:pt x="1275143" y="0"/>
                  </a:lnTo>
                  <a:close/>
                </a:path>
              </a:pathLst>
            </a:custGeom>
            <a:solidFill>
              <a:srgbClr val="E5E5E8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7" name="object 4"/>
            <p:cNvSpPr/>
            <p:nvPr/>
          </p:nvSpPr>
          <p:spPr>
            <a:xfrm>
              <a:off x="5984326" y="2793015"/>
              <a:ext cx="1505585" cy="560070"/>
            </a:xfrm>
            <a:custGeom>
              <a:avLst/>
              <a:gdLst/>
              <a:ahLst/>
              <a:cxnLst/>
              <a:rect l="l" t="t" r="r" b="b"/>
              <a:pathLst>
                <a:path w="1505584" h="560070">
                  <a:moveTo>
                    <a:pt x="227901" y="0"/>
                  </a:moveTo>
                  <a:lnTo>
                    <a:pt x="0" y="130162"/>
                  </a:lnTo>
                  <a:lnTo>
                    <a:pt x="752741" y="559993"/>
                  </a:lnTo>
                  <a:lnTo>
                    <a:pt x="753262" y="559688"/>
                  </a:lnTo>
                  <a:lnTo>
                    <a:pt x="752208" y="557847"/>
                  </a:lnTo>
                  <a:lnTo>
                    <a:pt x="752735" y="557546"/>
                  </a:lnTo>
                  <a:lnTo>
                    <a:pt x="4279" y="130162"/>
                  </a:lnTo>
                  <a:lnTo>
                    <a:pt x="227901" y="2438"/>
                  </a:lnTo>
                  <a:lnTo>
                    <a:pt x="232176" y="2438"/>
                  </a:lnTo>
                  <a:lnTo>
                    <a:pt x="227901" y="0"/>
                  </a:lnTo>
                  <a:close/>
                </a:path>
                <a:path w="1505584" h="560070">
                  <a:moveTo>
                    <a:pt x="1281551" y="2438"/>
                  </a:moveTo>
                  <a:lnTo>
                    <a:pt x="1277264" y="2438"/>
                  </a:lnTo>
                  <a:lnTo>
                    <a:pt x="1501190" y="130162"/>
                  </a:lnTo>
                  <a:lnTo>
                    <a:pt x="752735" y="557546"/>
                  </a:lnTo>
                  <a:lnTo>
                    <a:pt x="753262" y="557847"/>
                  </a:lnTo>
                  <a:lnTo>
                    <a:pt x="752741" y="558774"/>
                  </a:lnTo>
                  <a:lnTo>
                    <a:pt x="753262" y="559688"/>
                  </a:lnTo>
                  <a:lnTo>
                    <a:pt x="1505470" y="130162"/>
                  </a:lnTo>
                  <a:lnTo>
                    <a:pt x="1281551" y="2438"/>
                  </a:lnTo>
                  <a:close/>
                </a:path>
                <a:path w="1505584" h="560070">
                  <a:moveTo>
                    <a:pt x="752735" y="557546"/>
                  </a:moveTo>
                  <a:lnTo>
                    <a:pt x="752208" y="557847"/>
                  </a:lnTo>
                  <a:lnTo>
                    <a:pt x="752741" y="558774"/>
                  </a:lnTo>
                  <a:lnTo>
                    <a:pt x="753262" y="557847"/>
                  </a:lnTo>
                  <a:lnTo>
                    <a:pt x="752735" y="557546"/>
                  </a:lnTo>
                  <a:close/>
                </a:path>
                <a:path w="1505584" h="560070">
                  <a:moveTo>
                    <a:pt x="232176" y="2438"/>
                  </a:moveTo>
                  <a:lnTo>
                    <a:pt x="227901" y="2438"/>
                  </a:lnTo>
                  <a:lnTo>
                    <a:pt x="752741" y="301802"/>
                  </a:lnTo>
                  <a:lnTo>
                    <a:pt x="757036" y="299351"/>
                  </a:lnTo>
                  <a:lnTo>
                    <a:pt x="752741" y="299351"/>
                  </a:lnTo>
                  <a:lnTo>
                    <a:pt x="232176" y="2438"/>
                  </a:lnTo>
                  <a:close/>
                </a:path>
                <a:path w="1505584" h="560070">
                  <a:moveTo>
                    <a:pt x="1277277" y="0"/>
                  </a:moveTo>
                  <a:lnTo>
                    <a:pt x="752741" y="299351"/>
                  </a:lnTo>
                  <a:lnTo>
                    <a:pt x="757036" y="299351"/>
                  </a:lnTo>
                  <a:lnTo>
                    <a:pt x="1277264" y="2438"/>
                  </a:lnTo>
                  <a:lnTo>
                    <a:pt x="1281551" y="2438"/>
                  </a:lnTo>
                  <a:lnTo>
                    <a:pt x="1277277" y="0"/>
                  </a:lnTo>
                  <a:close/>
                </a:path>
              </a:pathLst>
            </a:custGeom>
            <a:solidFill>
              <a:srgbClr val="6B6E70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8" name="object 5"/>
            <p:cNvSpPr/>
            <p:nvPr/>
          </p:nvSpPr>
          <p:spPr>
            <a:xfrm>
              <a:off x="5125258" y="3985326"/>
              <a:ext cx="3223895" cy="991869"/>
            </a:xfrm>
            <a:custGeom>
              <a:avLst/>
              <a:gdLst/>
              <a:ahLst/>
              <a:cxnLst/>
              <a:rect l="l" t="t" r="r" b="b"/>
              <a:pathLst>
                <a:path w="3223895" h="991870">
                  <a:moveTo>
                    <a:pt x="2994520" y="0"/>
                  </a:moveTo>
                  <a:lnTo>
                    <a:pt x="2989973" y="2120"/>
                  </a:lnTo>
                  <a:lnTo>
                    <a:pt x="1611807" y="742200"/>
                  </a:lnTo>
                  <a:lnTo>
                    <a:pt x="233324" y="2120"/>
                  </a:lnTo>
                  <a:lnTo>
                    <a:pt x="229082" y="0"/>
                  </a:lnTo>
                  <a:lnTo>
                    <a:pt x="4533" y="120472"/>
                  </a:lnTo>
                  <a:lnTo>
                    <a:pt x="0" y="126530"/>
                  </a:lnTo>
                  <a:lnTo>
                    <a:pt x="1611807" y="991616"/>
                  </a:lnTo>
                  <a:lnTo>
                    <a:pt x="3223310" y="126530"/>
                  </a:lnTo>
                  <a:lnTo>
                    <a:pt x="3219069" y="120472"/>
                  </a:lnTo>
                  <a:lnTo>
                    <a:pt x="2994520" y="0"/>
                  </a:lnTo>
                  <a:close/>
                </a:path>
              </a:pathLst>
            </a:custGeom>
            <a:solidFill>
              <a:srgbClr val="E5E5E8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9" name="object 6"/>
            <p:cNvSpPr/>
            <p:nvPr/>
          </p:nvSpPr>
          <p:spPr>
            <a:xfrm>
              <a:off x="5123671" y="3984132"/>
              <a:ext cx="3227070" cy="994410"/>
            </a:xfrm>
            <a:custGeom>
              <a:avLst/>
              <a:gdLst/>
              <a:ahLst/>
              <a:cxnLst/>
              <a:rect l="l" t="t" r="r" b="b"/>
              <a:pathLst>
                <a:path w="3227070" h="994410">
                  <a:moveTo>
                    <a:pt x="1587" y="127723"/>
                  </a:moveTo>
                  <a:lnTo>
                    <a:pt x="1079" y="128651"/>
                  </a:lnTo>
                  <a:lnTo>
                    <a:pt x="1613382" y="994003"/>
                  </a:lnTo>
                  <a:lnTo>
                    <a:pt x="1617853" y="991603"/>
                  </a:lnTo>
                  <a:lnTo>
                    <a:pt x="1613395" y="991603"/>
                  </a:lnTo>
                  <a:lnTo>
                    <a:pt x="5016" y="128358"/>
                  </a:lnTo>
                  <a:lnTo>
                    <a:pt x="2438" y="128358"/>
                  </a:lnTo>
                  <a:lnTo>
                    <a:pt x="1587" y="127723"/>
                  </a:lnTo>
                  <a:close/>
                </a:path>
                <a:path w="3227070" h="994410">
                  <a:moveTo>
                    <a:pt x="3000571" y="2374"/>
                  </a:moveTo>
                  <a:lnTo>
                    <a:pt x="2996069" y="2374"/>
                  </a:lnTo>
                  <a:lnTo>
                    <a:pt x="3219928" y="122491"/>
                  </a:lnTo>
                  <a:lnTo>
                    <a:pt x="3223336" y="127342"/>
                  </a:lnTo>
                  <a:lnTo>
                    <a:pt x="1613395" y="991603"/>
                  </a:lnTo>
                  <a:lnTo>
                    <a:pt x="1617853" y="991603"/>
                  </a:lnTo>
                  <a:lnTo>
                    <a:pt x="3226447" y="128079"/>
                  </a:lnTo>
                  <a:lnTo>
                    <a:pt x="3221344" y="120840"/>
                  </a:lnTo>
                  <a:lnTo>
                    <a:pt x="3000571" y="2374"/>
                  </a:lnTo>
                  <a:close/>
                </a:path>
                <a:path w="3227070" h="994410">
                  <a:moveTo>
                    <a:pt x="237155" y="3314"/>
                  </a:moveTo>
                  <a:lnTo>
                    <a:pt x="234911" y="3314"/>
                  </a:lnTo>
                  <a:lnTo>
                    <a:pt x="234442" y="4254"/>
                  </a:lnTo>
                  <a:lnTo>
                    <a:pt x="1613395" y="744588"/>
                  </a:lnTo>
                  <a:lnTo>
                    <a:pt x="1617888" y="742175"/>
                  </a:lnTo>
                  <a:lnTo>
                    <a:pt x="1613395" y="742175"/>
                  </a:lnTo>
                  <a:lnTo>
                    <a:pt x="237155" y="3314"/>
                  </a:lnTo>
                  <a:close/>
                </a:path>
                <a:path w="3227070" h="994410">
                  <a:moveTo>
                    <a:pt x="2996145" y="0"/>
                  </a:moveTo>
                  <a:lnTo>
                    <a:pt x="2991053" y="2374"/>
                  </a:lnTo>
                  <a:lnTo>
                    <a:pt x="1613395" y="742175"/>
                  </a:lnTo>
                  <a:lnTo>
                    <a:pt x="1617888" y="742175"/>
                  </a:lnTo>
                  <a:lnTo>
                    <a:pt x="2992065" y="4241"/>
                  </a:lnTo>
                  <a:lnTo>
                    <a:pt x="2996069" y="2374"/>
                  </a:lnTo>
                  <a:lnTo>
                    <a:pt x="3000571" y="2374"/>
                  </a:lnTo>
                  <a:lnTo>
                    <a:pt x="2996145" y="0"/>
                  </a:lnTo>
                  <a:close/>
                </a:path>
                <a:path w="3227070" h="994410">
                  <a:moveTo>
                    <a:pt x="230657" y="0"/>
                  </a:moveTo>
                  <a:lnTo>
                    <a:pt x="5400" y="120853"/>
                  </a:lnTo>
                  <a:lnTo>
                    <a:pt x="0" y="128066"/>
                  </a:lnTo>
                  <a:lnTo>
                    <a:pt x="1079" y="128651"/>
                  </a:lnTo>
                  <a:lnTo>
                    <a:pt x="2082" y="126784"/>
                  </a:lnTo>
                  <a:lnTo>
                    <a:pt x="3617" y="126784"/>
                  </a:lnTo>
                  <a:lnTo>
                    <a:pt x="6856" y="122478"/>
                  </a:lnTo>
                  <a:lnTo>
                    <a:pt x="230682" y="2374"/>
                  </a:lnTo>
                  <a:lnTo>
                    <a:pt x="235405" y="2374"/>
                  </a:lnTo>
                  <a:lnTo>
                    <a:pt x="230657" y="0"/>
                  </a:lnTo>
                  <a:close/>
                </a:path>
                <a:path w="3227070" h="994410">
                  <a:moveTo>
                    <a:pt x="2082" y="126784"/>
                  </a:moveTo>
                  <a:lnTo>
                    <a:pt x="1587" y="127723"/>
                  </a:lnTo>
                  <a:lnTo>
                    <a:pt x="2438" y="128358"/>
                  </a:lnTo>
                  <a:lnTo>
                    <a:pt x="3177" y="127371"/>
                  </a:lnTo>
                  <a:lnTo>
                    <a:pt x="2082" y="126784"/>
                  </a:lnTo>
                  <a:close/>
                </a:path>
                <a:path w="3227070" h="994410">
                  <a:moveTo>
                    <a:pt x="3177" y="127371"/>
                  </a:moveTo>
                  <a:lnTo>
                    <a:pt x="2438" y="128358"/>
                  </a:lnTo>
                  <a:lnTo>
                    <a:pt x="5016" y="128358"/>
                  </a:lnTo>
                  <a:lnTo>
                    <a:pt x="3177" y="127371"/>
                  </a:lnTo>
                  <a:close/>
                </a:path>
                <a:path w="3227070" h="994410">
                  <a:moveTo>
                    <a:pt x="3617" y="126784"/>
                  </a:moveTo>
                  <a:lnTo>
                    <a:pt x="2082" y="126784"/>
                  </a:lnTo>
                  <a:lnTo>
                    <a:pt x="3177" y="127371"/>
                  </a:lnTo>
                  <a:lnTo>
                    <a:pt x="3617" y="126784"/>
                  </a:lnTo>
                  <a:close/>
                </a:path>
                <a:path w="3227070" h="994410">
                  <a:moveTo>
                    <a:pt x="234416" y="4241"/>
                  </a:moveTo>
                  <a:close/>
                </a:path>
                <a:path w="3227070" h="994410">
                  <a:moveTo>
                    <a:pt x="234911" y="3314"/>
                  </a:moveTo>
                  <a:lnTo>
                    <a:pt x="234416" y="4241"/>
                  </a:lnTo>
                  <a:lnTo>
                    <a:pt x="234911" y="3314"/>
                  </a:lnTo>
                  <a:close/>
                </a:path>
                <a:path w="3227070" h="994410">
                  <a:moveTo>
                    <a:pt x="235405" y="2374"/>
                  </a:moveTo>
                  <a:lnTo>
                    <a:pt x="230682" y="2374"/>
                  </a:lnTo>
                  <a:lnTo>
                    <a:pt x="234416" y="4241"/>
                  </a:lnTo>
                  <a:lnTo>
                    <a:pt x="234911" y="3314"/>
                  </a:lnTo>
                  <a:lnTo>
                    <a:pt x="237155" y="3314"/>
                  </a:lnTo>
                  <a:lnTo>
                    <a:pt x="235405" y="2374"/>
                  </a:lnTo>
                  <a:close/>
                </a:path>
              </a:pathLst>
            </a:custGeom>
            <a:solidFill>
              <a:srgbClr val="6B6E70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10" name="object 7"/>
            <p:cNvSpPr/>
            <p:nvPr/>
          </p:nvSpPr>
          <p:spPr>
            <a:xfrm>
              <a:off x="5564347" y="3390244"/>
              <a:ext cx="2345690" cy="739775"/>
            </a:xfrm>
            <a:custGeom>
              <a:avLst/>
              <a:gdLst/>
              <a:ahLst/>
              <a:cxnLst/>
              <a:rect l="l" t="t" r="r" b="b"/>
              <a:pathLst>
                <a:path w="2345690" h="739775">
                  <a:moveTo>
                    <a:pt x="2142096" y="0"/>
                  </a:moveTo>
                  <a:lnTo>
                    <a:pt x="1172718" y="518807"/>
                  </a:lnTo>
                  <a:lnTo>
                    <a:pt x="203327" y="0"/>
                  </a:lnTo>
                  <a:lnTo>
                    <a:pt x="8483" y="103517"/>
                  </a:lnTo>
                  <a:lnTo>
                    <a:pt x="0" y="115620"/>
                  </a:lnTo>
                  <a:lnTo>
                    <a:pt x="100914" y="169811"/>
                  </a:lnTo>
                  <a:lnTo>
                    <a:pt x="1172718" y="739165"/>
                  </a:lnTo>
                  <a:lnTo>
                    <a:pt x="2244534" y="169811"/>
                  </a:lnTo>
                  <a:lnTo>
                    <a:pt x="2345436" y="115620"/>
                  </a:lnTo>
                  <a:lnTo>
                    <a:pt x="2336647" y="103517"/>
                  </a:lnTo>
                  <a:lnTo>
                    <a:pt x="2142096" y="0"/>
                  </a:lnTo>
                  <a:close/>
                </a:path>
              </a:pathLst>
            </a:custGeom>
            <a:solidFill>
              <a:srgbClr val="E5E5E8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11" name="object 8"/>
            <p:cNvSpPr/>
            <p:nvPr/>
          </p:nvSpPr>
          <p:spPr>
            <a:xfrm>
              <a:off x="5562798" y="3389025"/>
              <a:ext cx="2348865" cy="741680"/>
            </a:xfrm>
            <a:custGeom>
              <a:avLst/>
              <a:gdLst/>
              <a:ahLst/>
              <a:cxnLst/>
              <a:rect l="l" t="t" r="r" b="b"/>
              <a:pathLst>
                <a:path w="2348865" h="741679">
                  <a:moveTo>
                    <a:pt x="204876" y="0"/>
                  </a:moveTo>
                  <a:lnTo>
                    <a:pt x="9296" y="103924"/>
                  </a:lnTo>
                  <a:lnTo>
                    <a:pt x="0" y="117195"/>
                  </a:lnTo>
                  <a:lnTo>
                    <a:pt x="1174267" y="741565"/>
                  </a:lnTo>
                  <a:lnTo>
                    <a:pt x="1178762" y="739178"/>
                  </a:lnTo>
                  <a:lnTo>
                    <a:pt x="1174267" y="739178"/>
                  </a:lnTo>
                  <a:lnTo>
                    <a:pt x="3098" y="116458"/>
                  </a:lnTo>
                  <a:lnTo>
                    <a:pt x="10780" y="105536"/>
                  </a:lnTo>
                  <a:lnTo>
                    <a:pt x="204863" y="2412"/>
                  </a:lnTo>
                  <a:lnTo>
                    <a:pt x="209384" y="2412"/>
                  </a:lnTo>
                  <a:lnTo>
                    <a:pt x="204876" y="0"/>
                  </a:lnTo>
                  <a:close/>
                </a:path>
                <a:path w="2348865" h="741679">
                  <a:moveTo>
                    <a:pt x="2345406" y="116475"/>
                  </a:moveTo>
                  <a:lnTo>
                    <a:pt x="1174267" y="739178"/>
                  </a:lnTo>
                  <a:lnTo>
                    <a:pt x="1178762" y="739178"/>
                  </a:lnTo>
                  <a:lnTo>
                    <a:pt x="2348027" y="117462"/>
                  </a:lnTo>
                  <a:lnTo>
                    <a:pt x="2346121" y="117462"/>
                  </a:lnTo>
                  <a:lnTo>
                    <a:pt x="2345406" y="116475"/>
                  </a:lnTo>
                  <a:close/>
                </a:path>
                <a:path w="2348865" h="741679">
                  <a:moveTo>
                    <a:pt x="209384" y="2412"/>
                  </a:moveTo>
                  <a:lnTo>
                    <a:pt x="204863" y="2412"/>
                  </a:lnTo>
                  <a:lnTo>
                    <a:pt x="1174254" y="521220"/>
                  </a:lnTo>
                  <a:lnTo>
                    <a:pt x="1178739" y="518820"/>
                  </a:lnTo>
                  <a:lnTo>
                    <a:pt x="1174267" y="518820"/>
                  </a:lnTo>
                  <a:lnTo>
                    <a:pt x="209384" y="2412"/>
                  </a:lnTo>
                  <a:close/>
                </a:path>
                <a:path w="2348865" h="741679">
                  <a:moveTo>
                    <a:pt x="2143645" y="12"/>
                  </a:moveTo>
                  <a:lnTo>
                    <a:pt x="1174267" y="518820"/>
                  </a:lnTo>
                  <a:lnTo>
                    <a:pt x="1178739" y="518820"/>
                  </a:lnTo>
                  <a:lnTo>
                    <a:pt x="2143645" y="2400"/>
                  </a:lnTo>
                  <a:lnTo>
                    <a:pt x="2148132" y="2400"/>
                  </a:lnTo>
                  <a:lnTo>
                    <a:pt x="2143645" y="12"/>
                  </a:lnTo>
                  <a:close/>
                </a:path>
                <a:path w="2348865" h="741679">
                  <a:moveTo>
                    <a:pt x="2346477" y="115900"/>
                  </a:moveTo>
                  <a:lnTo>
                    <a:pt x="2345406" y="116475"/>
                  </a:lnTo>
                  <a:lnTo>
                    <a:pt x="2346121" y="117462"/>
                  </a:lnTo>
                  <a:lnTo>
                    <a:pt x="2346985" y="116839"/>
                  </a:lnTo>
                  <a:lnTo>
                    <a:pt x="2346477" y="115900"/>
                  </a:lnTo>
                  <a:close/>
                </a:path>
                <a:path w="2348865" h="741679">
                  <a:moveTo>
                    <a:pt x="2347836" y="116217"/>
                  </a:moveTo>
                  <a:lnTo>
                    <a:pt x="2346121" y="117462"/>
                  </a:lnTo>
                  <a:lnTo>
                    <a:pt x="2348027" y="117462"/>
                  </a:lnTo>
                  <a:lnTo>
                    <a:pt x="2348547" y="117182"/>
                  </a:lnTo>
                  <a:lnTo>
                    <a:pt x="2347836" y="116217"/>
                  </a:lnTo>
                  <a:close/>
                </a:path>
                <a:path w="2348865" h="741679">
                  <a:moveTo>
                    <a:pt x="2347605" y="115900"/>
                  </a:moveTo>
                  <a:lnTo>
                    <a:pt x="2346477" y="115900"/>
                  </a:lnTo>
                  <a:lnTo>
                    <a:pt x="2346985" y="116839"/>
                  </a:lnTo>
                  <a:lnTo>
                    <a:pt x="2347836" y="116217"/>
                  </a:lnTo>
                  <a:lnTo>
                    <a:pt x="2347605" y="115900"/>
                  </a:lnTo>
                  <a:close/>
                </a:path>
                <a:path w="2348865" h="741679">
                  <a:moveTo>
                    <a:pt x="2148132" y="2400"/>
                  </a:moveTo>
                  <a:lnTo>
                    <a:pt x="2143645" y="2400"/>
                  </a:lnTo>
                  <a:lnTo>
                    <a:pt x="2337482" y="105549"/>
                  </a:lnTo>
                  <a:lnTo>
                    <a:pt x="2345406" y="116475"/>
                  </a:lnTo>
                  <a:lnTo>
                    <a:pt x="2346477" y="115900"/>
                  </a:lnTo>
                  <a:lnTo>
                    <a:pt x="2347605" y="115900"/>
                  </a:lnTo>
                  <a:lnTo>
                    <a:pt x="2338908" y="103911"/>
                  </a:lnTo>
                  <a:lnTo>
                    <a:pt x="2148132" y="2400"/>
                  </a:lnTo>
                  <a:close/>
                </a:path>
              </a:pathLst>
            </a:custGeom>
            <a:solidFill>
              <a:srgbClr val="6B6E70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12" name="object 9"/>
            <p:cNvSpPr/>
            <p:nvPr/>
          </p:nvSpPr>
          <p:spPr>
            <a:xfrm>
              <a:off x="6324038" y="2383782"/>
              <a:ext cx="826135" cy="309245"/>
            </a:xfrm>
            <a:custGeom>
              <a:avLst/>
              <a:gdLst/>
              <a:ahLst/>
              <a:cxnLst/>
              <a:rect l="l" t="t" r="r" b="b"/>
              <a:pathLst>
                <a:path w="826134" h="309244">
                  <a:moveTo>
                    <a:pt x="701509" y="0"/>
                  </a:moveTo>
                  <a:lnTo>
                    <a:pt x="413029" y="165582"/>
                  </a:lnTo>
                  <a:lnTo>
                    <a:pt x="124536" y="0"/>
                  </a:lnTo>
                  <a:lnTo>
                    <a:pt x="0" y="71437"/>
                  </a:lnTo>
                  <a:lnTo>
                    <a:pt x="413029" y="308749"/>
                  </a:lnTo>
                  <a:lnTo>
                    <a:pt x="825753" y="71437"/>
                  </a:lnTo>
                  <a:lnTo>
                    <a:pt x="701509" y="0"/>
                  </a:lnTo>
                  <a:close/>
                </a:path>
              </a:pathLst>
            </a:custGeom>
            <a:solidFill>
              <a:srgbClr val="E5E5E8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13" name="object 10"/>
            <p:cNvSpPr/>
            <p:nvPr/>
          </p:nvSpPr>
          <p:spPr>
            <a:xfrm>
              <a:off x="6321905" y="2382563"/>
              <a:ext cx="830580" cy="311785"/>
            </a:xfrm>
            <a:custGeom>
              <a:avLst/>
              <a:gdLst/>
              <a:ahLst/>
              <a:cxnLst/>
              <a:rect l="l" t="t" r="r" b="b"/>
              <a:pathLst>
                <a:path w="830579" h="311785">
                  <a:moveTo>
                    <a:pt x="126669" y="0"/>
                  </a:moveTo>
                  <a:lnTo>
                    <a:pt x="0" y="72643"/>
                  </a:lnTo>
                  <a:lnTo>
                    <a:pt x="415163" y="311188"/>
                  </a:lnTo>
                  <a:lnTo>
                    <a:pt x="415696" y="310883"/>
                  </a:lnTo>
                  <a:lnTo>
                    <a:pt x="414629" y="309041"/>
                  </a:lnTo>
                  <a:lnTo>
                    <a:pt x="415162" y="308735"/>
                  </a:lnTo>
                  <a:lnTo>
                    <a:pt x="4254" y="72656"/>
                  </a:lnTo>
                  <a:lnTo>
                    <a:pt x="126669" y="2438"/>
                  </a:lnTo>
                  <a:lnTo>
                    <a:pt x="130918" y="2438"/>
                  </a:lnTo>
                  <a:lnTo>
                    <a:pt x="126669" y="0"/>
                  </a:lnTo>
                  <a:close/>
                </a:path>
                <a:path w="830579" h="311785">
                  <a:moveTo>
                    <a:pt x="707906" y="2451"/>
                  </a:moveTo>
                  <a:lnTo>
                    <a:pt x="703643" y="2451"/>
                  </a:lnTo>
                  <a:lnTo>
                    <a:pt x="825754" y="72656"/>
                  </a:lnTo>
                  <a:lnTo>
                    <a:pt x="415162" y="308735"/>
                  </a:lnTo>
                  <a:lnTo>
                    <a:pt x="415696" y="309041"/>
                  </a:lnTo>
                  <a:lnTo>
                    <a:pt x="415163" y="309968"/>
                  </a:lnTo>
                  <a:lnTo>
                    <a:pt x="415696" y="310883"/>
                  </a:lnTo>
                  <a:lnTo>
                    <a:pt x="830021" y="72656"/>
                  </a:lnTo>
                  <a:lnTo>
                    <a:pt x="707906" y="2451"/>
                  </a:lnTo>
                  <a:close/>
                </a:path>
                <a:path w="830579" h="311785">
                  <a:moveTo>
                    <a:pt x="415162" y="308735"/>
                  </a:moveTo>
                  <a:lnTo>
                    <a:pt x="414629" y="309041"/>
                  </a:lnTo>
                  <a:lnTo>
                    <a:pt x="415163" y="309968"/>
                  </a:lnTo>
                  <a:lnTo>
                    <a:pt x="415696" y="309041"/>
                  </a:lnTo>
                  <a:lnTo>
                    <a:pt x="415162" y="308735"/>
                  </a:lnTo>
                  <a:close/>
                </a:path>
                <a:path w="830579" h="311785">
                  <a:moveTo>
                    <a:pt x="130918" y="2438"/>
                  </a:moveTo>
                  <a:lnTo>
                    <a:pt x="126669" y="2438"/>
                  </a:lnTo>
                  <a:lnTo>
                    <a:pt x="415163" y="168008"/>
                  </a:lnTo>
                  <a:lnTo>
                    <a:pt x="419433" y="165557"/>
                  </a:lnTo>
                  <a:lnTo>
                    <a:pt x="415163" y="165557"/>
                  </a:lnTo>
                  <a:lnTo>
                    <a:pt x="130918" y="2438"/>
                  </a:lnTo>
                  <a:close/>
                </a:path>
                <a:path w="830579" h="311785">
                  <a:moveTo>
                    <a:pt x="703643" y="0"/>
                  </a:moveTo>
                  <a:lnTo>
                    <a:pt x="415163" y="165557"/>
                  </a:lnTo>
                  <a:lnTo>
                    <a:pt x="419433" y="165557"/>
                  </a:lnTo>
                  <a:lnTo>
                    <a:pt x="703643" y="2451"/>
                  </a:lnTo>
                  <a:lnTo>
                    <a:pt x="707906" y="2451"/>
                  </a:lnTo>
                  <a:lnTo>
                    <a:pt x="703643" y="0"/>
                  </a:lnTo>
                  <a:close/>
                </a:path>
              </a:pathLst>
            </a:custGeom>
            <a:solidFill>
              <a:srgbClr val="6B6E70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14" name="object 11"/>
            <p:cNvSpPr/>
            <p:nvPr/>
          </p:nvSpPr>
          <p:spPr>
            <a:xfrm>
              <a:off x="5255531" y="3505169"/>
              <a:ext cx="2962910" cy="1222375"/>
            </a:xfrm>
            <a:custGeom>
              <a:avLst/>
              <a:gdLst/>
              <a:ahLst/>
              <a:cxnLst/>
              <a:rect l="l" t="t" r="r" b="b"/>
              <a:pathLst>
                <a:path w="2962909" h="1222375">
                  <a:moveTo>
                    <a:pt x="2653906" y="0"/>
                  </a:moveTo>
                  <a:lnTo>
                    <a:pt x="1481188" y="623544"/>
                  </a:lnTo>
                  <a:lnTo>
                    <a:pt x="308787" y="0"/>
                  </a:lnTo>
                  <a:lnTo>
                    <a:pt x="0" y="426491"/>
                  </a:lnTo>
                  <a:lnTo>
                    <a:pt x="90906" y="475513"/>
                  </a:lnTo>
                  <a:lnTo>
                    <a:pt x="1481188" y="1221955"/>
                  </a:lnTo>
                  <a:lnTo>
                    <a:pt x="2871800" y="475513"/>
                  </a:lnTo>
                  <a:lnTo>
                    <a:pt x="2962706" y="426186"/>
                  </a:lnTo>
                  <a:lnTo>
                    <a:pt x="2653906" y="0"/>
                  </a:lnTo>
                  <a:close/>
                </a:path>
              </a:pathLst>
            </a:custGeom>
            <a:solidFill>
              <a:srgbClr val="38D19C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15" name="object 12"/>
            <p:cNvSpPr/>
            <p:nvPr/>
          </p:nvSpPr>
          <p:spPr>
            <a:xfrm>
              <a:off x="5247702" y="3498708"/>
              <a:ext cx="2978785" cy="1235075"/>
            </a:xfrm>
            <a:custGeom>
              <a:avLst/>
              <a:gdLst/>
              <a:ahLst/>
              <a:cxnLst/>
              <a:rect l="l" t="t" r="r" b="b"/>
              <a:pathLst>
                <a:path w="2978784" h="1235075">
                  <a:moveTo>
                    <a:pt x="312356" y="3746"/>
                  </a:moveTo>
                  <a:lnTo>
                    <a:pt x="0" y="435127"/>
                  </a:lnTo>
                  <a:lnTo>
                    <a:pt x="78947" y="477710"/>
                  </a:lnTo>
                  <a:lnTo>
                    <a:pt x="1489049" y="1234821"/>
                  </a:lnTo>
                  <a:lnTo>
                    <a:pt x="1511455" y="1222794"/>
                  </a:lnTo>
                  <a:lnTo>
                    <a:pt x="1489049" y="1222794"/>
                  </a:lnTo>
                  <a:lnTo>
                    <a:pt x="101269" y="477697"/>
                  </a:lnTo>
                  <a:lnTo>
                    <a:pt x="15697" y="431546"/>
                  </a:lnTo>
                  <a:lnTo>
                    <a:pt x="318239" y="13701"/>
                  </a:lnTo>
                  <a:lnTo>
                    <a:pt x="314159" y="11531"/>
                  </a:lnTo>
                  <a:lnTo>
                    <a:pt x="316649" y="6858"/>
                  </a:lnTo>
                  <a:lnTo>
                    <a:pt x="312356" y="3746"/>
                  </a:lnTo>
                  <a:close/>
                </a:path>
                <a:path w="2978784" h="1235075">
                  <a:moveTo>
                    <a:pt x="2673283" y="13703"/>
                  </a:moveTo>
                  <a:lnTo>
                    <a:pt x="2660180" y="13703"/>
                  </a:lnTo>
                  <a:lnTo>
                    <a:pt x="2962719" y="431253"/>
                  </a:lnTo>
                  <a:lnTo>
                    <a:pt x="2877121" y="477710"/>
                  </a:lnTo>
                  <a:lnTo>
                    <a:pt x="1489049" y="1222794"/>
                  </a:lnTo>
                  <a:lnTo>
                    <a:pt x="1511455" y="1222794"/>
                  </a:lnTo>
                  <a:lnTo>
                    <a:pt x="2899382" y="477697"/>
                  </a:lnTo>
                  <a:lnTo>
                    <a:pt x="2978391" y="434809"/>
                  </a:lnTo>
                  <a:lnTo>
                    <a:pt x="2673283" y="13703"/>
                  </a:lnTo>
                  <a:close/>
                </a:path>
                <a:path w="2978784" h="1235075">
                  <a:moveTo>
                    <a:pt x="315061" y="12"/>
                  </a:moveTo>
                  <a:lnTo>
                    <a:pt x="312356" y="3746"/>
                  </a:lnTo>
                  <a:lnTo>
                    <a:pt x="320941" y="9969"/>
                  </a:lnTo>
                  <a:lnTo>
                    <a:pt x="318239" y="13701"/>
                  </a:lnTo>
                  <a:lnTo>
                    <a:pt x="1489049" y="636397"/>
                  </a:lnTo>
                  <a:lnTo>
                    <a:pt x="1511621" y="624395"/>
                  </a:lnTo>
                  <a:lnTo>
                    <a:pt x="1489049" y="624395"/>
                  </a:lnTo>
                  <a:lnTo>
                    <a:pt x="315061" y="12"/>
                  </a:lnTo>
                  <a:close/>
                </a:path>
                <a:path w="2978784" h="1235075">
                  <a:moveTo>
                    <a:pt x="2663355" y="0"/>
                  </a:moveTo>
                  <a:lnTo>
                    <a:pt x="1489049" y="624395"/>
                  </a:lnTo>
                  <a:lnTo>
                    <a:pt x="1511621" y="624395"/>
                  </a:lnTo>
                  <a:lnTo>
                    <a:pt x="2660180" y="13703"/>
                  </a:lnTo>
                  <a:lnTo>
                    <a:pt x="2673283" y="13703"/>
                  </a:lnTo>
                  <a:lnTo>
                    <a:pt x="2663355" y="0"/>
                  </a:lnTo>
                  <a:close/>
                </a:path>
                <a:path w="2978784" h="1235075">
                  <a:moveTo>
                    <a:pt x="316649" y="6858"/>
                  </a:moveTo>
                  <a:lnTo>
                    <a:pt x="314159" y="11531"/>
                  </a:lnTo>
                  <a:lnTo>
                    <a:pt x="318239" y="13701"/>
                  </a:lnTo>
                  <a:lnTo>
                    <a:pt x="320941" y="9969"/>
                  </a:lnTo>
                  <a:lnTo>
                    <a:pt x="316649" y="6858"/>
                  </a:lnTo>
                  <a:close/>
                </a:path>
              </a:pathLst>
            </a:custGeom>
            <a:solidFill>
              <a:srgbClr val="6B6E70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16" name="object 13"/>
            <p:cNvSpPr/>
            <p:nvPr/>
          </p:nvSpPr>
          <p:spPr>
            <a:xfrm>
              <a:off x="5681616" y="2920765"/>
              <a:ext cx="2110740" cy="988694"/>
            </a:xfrm>
            <a:custGeom>
              <a:avLst/>
              <a:gdLst/>
              <a:ahLst/>
              <a:cxnLst/>
              <a:rect l="l" t="t" r="r" b="b"/>
              <a:pathLst>
                <a:path w="2110740" h="988695">
                  <a:moveTo>
                    <a:pt x="1804530" y="0"/>
                  </a:moveTo>
                  <a:lnTo>
                    <a:pt x="1055141" y="401066"/>
                  </a:lnTo>
                  <a:lnTo>
                    <a:pt x="306362" y="304"/>
                  </a:lnTo>
                  <a:lnTo>
                    <a:pt x="0" y="422846"/>
                  </a:lnTo>
                  <a:lnTo>
                    <a:pt x="100609" y="475818"/>
                  </a:lnTo>
                  <a:lnTo>
                    <a:pt x="1055141" y="988288"/>
                  </a:lnTo>
                  <a:lnTo>
                    <a:pt x="2009990" y="475818"/>
                  </a:lnTo>
                  <a:lnTo>
                    <a:pt x="2110587" y="422846"/>
                  </a:lnTo>
                  <a:lnTo>
                    <a:pt x="1804530" y="0"/>
                  </a:lnTo>
                  <a:close/>
                </a:path>
              </a:pathLst>
            </a:custGeom>
            <a:solidFill>
              <a:srgbClr val="F56969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17" name="object 14"/>
            <p:cNvSpPr/>
            <p:nvPr/>
          </p:nvSpPr>
          <p:spPr>
            <a:xfrm>
              <a:off x="5673742" y="2913894"/>
              <a:ext cx="2126615" cy="1001394"/>
            </a:xfrm>
            <a:custGeom>
              <a:avLst/>
              <a:gdLst/>
              <a:ahLst/>
              <a:cxnLst/>
              <a:rect l="l" t="t" r="r" b="b"/>
              <a:pathLst>
                <a:path w="2126615" h="1001395">
                  <a:moveTo>
                    <a:pt x="128382" y="487375"/>
                  </a:moveTo>
                  <a:lnTo>
                    <a:pt x="105968" y="487375"/>
                  </a:lnTo>
                  <a:lnTo>
                    <a:pt x="1063002" y="1001166"/>
                  </a:lnTo>
                  <a:lnTo>
                    <a:pt x="1085436" y="989126"/>
                  </a:lnTo>
                  <a:lnTo>
                    <a:pt x="1063015" y="989126"/>
                  </a:lnTo>
                  <a:lnTo>
                    <a:pt x="128382" y="487375"/>
                  </a:lnTo>
                  <a:close/>
                </a:path>
                <a:path w="2126615" h="1001395">
                  <a:moveTo>
                    <a:pt x="1823906" y="13715"/>
                  </a:moveTo>
                  <a:lnTo>
                    <a:pt x="1810816" y="13715"/>
                  </a:lnTo>
                  <a:lnTo>
                    <a:pt x="2110587" y="427875"/>
                  </a:lnTo>
                  <a:lnTo>
                    <a:pt x="2015350" y="478028"/>
                  </a:lnTo>
                  <a:lnTo>
                    <a:pt x="1063015" y="989126"/>
                  </a:lnTo>
                  <a:lnTo>
                    <a:pt x="1085436" y="989126"/>
                  </a:lnTo>
                  <a:lnTo>
                    <a:pt x="2020376" y="487375"/>
                  </a:lnTo>
                  <a:lnTo>
                    <a:pt x="2126348" y="431571"/>
                  </a:lnTo>
                  <a:lnTo>
                    <a:pt x="1823906" y="13715"/>
                  </a:lnTo>
                  <a:close/>
                </a:path>
                <a:path w="2126615" h="1001395">
                  <a:moveTo>
                    <a:pt x="309943" y="4063"/>
                  </a:moveTo>
                  <a:lnTo>
                    <a:pt x="0" y="431571"/>
                  </a:lnTo>
                  <a:lnTo>
                    <a:pt x="106006" y="487400"/>
                  </a:lnTo>
                  <a:lnTo>
                    <a:pt x="128382" y="487375"/>
                  </a:lnTo>
                  <a:lnTo>
                    <a:pt x="110947" y="478015"/>
                  </a:lnTo>
                  <a:lnTo>
                    <a:pt x="15747" y="427888"/>
                  </a:lnTo>
                  <a:lnTo>
                    <a:pt x="315813" y="14032"/>
                  </a:lnTo>
                  <a:lnTo>
                    <a:pt x="311734" y="11849"/>
                  </a:lnTo>
                  <a:lnTo>
                    <a:pt x="314236" y="7175"/>
                  </a:lnTo>
                  <a:lnTo>
                    <a:pt x="309943" y="4063"/>
                  </a:lnTo>
                  <a:close/>
                </a:path>
                <a:path w="2126615" h="1001395">
                  <a:moveTo>
                    <a:pt x="312661" y="317"/>
                  </a:moveTo>
                  <a:lnTo>
                    <a:pt x="309943" y="4063"/>
                  </a:lnTo>
                  <a:lnTo>
                    <a:pt x="318528" y="10286"/>
                  </a:lnTo>
                  <a:lnTo>
                    <a:pt x="315813" y="14032"/>
                  </a:lnTo>
                  <a:lnTo>
                    <a:pt x="1063002" y="413931"/>
                  </a:lnTo>
                  <a:lnTo>
                    <a:pt x="1085451" y="401916"/>
                  </a:lnTo>
                  <a:lnTo>
                    <a:pt x="1063015" y="401916"/>
                  </a:lnTo>
                  <a:lnTo>
                    <a:pt x="312661" y="317"/>
                  </a:lnTo>
                  <a:close/>
                </a:path>
                <a:path w="2126615" h="1001395">
                  <a:moveTo>
                    <a:pt x="1813979" y="0"/>
                  </a:moveTo>
                  <a:lnTo>
                    <a:pt x="1063015" y="401916"/>
                  </a:lnTo>
                  <a:lnTo>
                    <a:pt x="1085451" y="401916"/>
                  </a:lnTo>
                  <a:lnTo>
                    <a:pt x="1810816" y="13715"/>
                  </a:lnTo>
                  <a:lnTo>
                    <a:pt x="1823906" y="13715"/>
                  </a:lnTo>
                  <a:lnTo>
                    <a:pt x="1813979" y="0"/>
                  </a:lnTo>
                  <a:close/>
                </a:path>
                <a:path w="2126615" h="1001395">
                  <a:moveTo>
                    <a:pt x="314236" y="7175"/>
                  </a:moveTo>
                  <a:lnTo>
                    <a:pt x="311734" y="11849"/>
                  </a:lnTo>
                  <a:lnTo>
                    <a:pt x="315813" y="14032"/>
                  </a:lnTo>
                  <a:lnTo>
                    <a:pt x="318528" y="10286"/>
                  </a:lnTo>
                  <a:lnTo>
                    <a:pt x="314236" y="7175"/>
                  </a:lnTo>
                  <a:close/>
                </a:path>
              </a:pathLst>
            </a:custGeom>
            <a:solidFill>
              <a:srgbClr val="6B6E70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18" name="object 15"/>
            <p:cNvSpPr/>
            <p:nvPr/>
          </p:nvSpPr>
          <p:spPr>
            <a:xfrm>
              <a:off x="6081309" y="2453712"/>
              <a:ext cx="1311910" cy="690245"/>
            </a:xfrm>
            <a:custGeom>
              <a:avLst/>
              <a:gdLst/>
              <a:ahLst/>
              <a:cxnLst/>
              <a:rect l="l" t="t" r="r" b="b"/>
              <a:pathLst>
                <a:path w="1311909" h="690244">
                  <a:moveTo>
                    <a:pt x="1066355" y="0"/>
                  </a:moveTo>
                  <a:lnTo>
                    <a:pt x="655447" y="220954"/>
                  </a:lnTo>
                  <a:lnTo>
                    <a:pt x="244843" y="0"/>
                  </a:lnTo>
                  <a:lnTo>
                    <a:pt x="0" y="338404"/>
                  </a:lnTo>
                  <a:lnTo>
                    <a:pt x="4851" y="340829"/>
                  </a:lnTo>
                  <a:lnTo>
                    <a:pt x="655447" y="690143"/>
                  </a:lnTo>
                  <a:lnTo>
                    <a:pt x="1306347" y="340829"/>
                  </a:lnTo>
                  <a:lnTo>
                    <a:pt x="1311503" y="338404"/>
                  </a:lnTo>
                  <a:lnTo>
                    <a:pt x="1066355" y="0"/>
                  </a:lnTo>
                  <a:close/>
                </a:path>
              </a:pathLst>
            </a:custGeom>
            <a:solidFill>
              <a:srgbClr val="FFF585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19" name="object 16"/>
            <p:cNvSpPr/>
            <p:nvPr/>
          </p:nvSpPr>
          <p:spPr>
            <a:xfrm>
              <a:off x="6073359" y="2446841"/>
              <a:ext cx="1327785" cy="703580"/>
            </a:xfrm>
            <a:custGeom>
              <a:avLst/>
              <a:gdLst/>
              <a:ahLst/>
              <a:cxnLst/>
              <a:rect l="l" t="t" r="r" b="b"/>
              <a:pathLst>
                <a:path w="1327784" h="703580">
                  <a:moveTo>
                    <a:pt x="24010" y="347700"/>
                  </a:moveTo>
                  <a:lnTo>
                    <a:pt x="12801" y="347700"/>
                  </a:lnTo>
                  <a:lnTo>
                    <a:pt x="10426" y="352437"/>
                  </a:lnTo>
                  <a:lnTo>
                    <a:pt x="663384" y="703021"/>
                  </a:lnTo>
                  <a:lnTo>
                    <a:pt x="685819" y="690981"/>
                  </a:lnTo>
                  <a:lnTo>
                    <a:pt x="663397" y="690981"/>
                  </a:lnTo>
                  <a:lnTo>
                    <a:pt x="24010" y="347700"/>
                  </a:lnTo>
                  <a:close/>
                </a:path>
                <a:path w="1327784" h="703580">
                  <a:moveTo>
                    <a:pt x="1311422" y="343225"/>
                  </a:moveTo>
                  <a:lnTo>
                    <a:pt x="663397" y="690981"/>
                  </a:lnTo>
                  <a:lnTo>
                    <a:pt x="685819" y="690981"/>
                  </a:lnTo>
                  <a:lnTo>
                    <a:pt x="1316817" y="352369"/>
                  </a:lnTo>
                  <a:lnTo>
                    <a:pt x="1325311" y="348386"/>
                  </a:lnTo>
                  <a:lnTo>
                    <a:pt x="1315161" y="348386"/>
                  </a:lnTo>
                  <a:lnTo>
                    <a:pt x="1311422" y="343225"/>
                  </a:lnTo>
                  <a:close/>
                </a:path>
                <a:path w="1327784" h="703580">
                  <a:moveTo>
                    <a:pt x="10289" y="352369"/>
                  </a:moveTo>
                  <a:lnTo>
                    <a:pt x="10426" y="352437"/>
                  </a:lnTo>
                  <a:lnTo>
                    <a:pt x="10289" y="352369"/>
                  </a:lnTo>
                  <a:close/>
                </a:path>
                <a:path w="1327784" h="703580">
                  <a:moveTo>
                    <a:pt x="12801" y="347700"/>
                  </a:moveTo>
                  <a:lnTo>
                    <a:pt x="10289" y="352369"/>
                  </a:lnTo>
                  <a:lnTo>
                    <a:pt x="10426" y="352437"/>
                  </a:lnTo>
                  <a:lnTo>
                    <a:pt x="12801" y="347700"/>
                  </a:lnTo>
                  <a:close/>
                </a:path>
                <a:path w="1327784" h="703580">
                  <a:moveTo>
                    <a:pt x="248500" y="3759"/>
                  </a:moveTo>
                  <a:lnTo>
                    <a:pt x="0" y="347217"/>
                  </a:lnTo>
                  <a:lnTo>
                    <a:pt x="10289" y="352369"/>
                  </a:lnTo>
                  <a:lnTo>
                    <a:pt x="12432" y="348386"/>
                  </a:lnTo>
                  <a:lnTo>
                    <a:pt x="12242" y="348386"/>
                  </a:lnTo>
                  <a:lnTo>
                    <a:pt x="7950" y="345274"/>
                  </a:lnTo>
                  <a:lnTo>
                    <a:pt x="10312" y="340537"/>
                  </a:lnTo>
                  <a:lnTo>
                    <a:pt x="17921" y="340537"/>
                  </a:lnTo>
                  <a:lnTo>
                    <a:pt x="254365" y="13730"/>
                  </a:lnTo>
                  <a:lnTo>
                    <a:pt x="250278" y="11531"/>
                  </a:lnTo>
                  <a:lnTo>
                    <a:pt x="252793" y="6870"/>
                  </a:lnTo>
                  <a:lnTo>
                    <a:pt x="248500" y="3759"/>
                  </a:lnTo>
                  <a:close/>
                </a:path>
                <a:path w="1327784" h="703580">
                  <a:moveTo>
                    <a:pt x="10312" y="340537"/>
                  </a:moveTo>
                  <a:lnTo>
                    <a:pt x="7950" y="345274"/>
                  </a:lnTo>
                  <a:lnTo>
                    <a:pt x="12242" y="348386"/>
                  </a:lnTo>
                  <a:lnTo>
                    <a:pt x="15892" y="343341"/>
                  </a:lnTo>
                  <a:lnTo>
                    <a:pt x="15163" y="342950"/>
                  </a:lnTo>
                  <a:lnTo>
                    <a:pt x="10312" y="340537"/>
                  </a:lnTo>
                  <a:close/>
                </a:path>
                <a:path w="1327784" h="703580">
                  <a:moveTo>
                    <a:pt x="15892" y="343341"/>
                  </a:moveTo>
                  <a:lnTo>
                    <a:pt x="12242" y="348386"/>
                  </a:lnTo>
                  <a:lnTo>
                    <a:pt x="12432" y="348386"/>
                  </a:lnTo>
                  <a:lnTo>
                    <a:pt x="12801" y="347700"/>
                  </a:lnTo>
                  <a:lnTo>
                    <a:pt x="24010" y="347700"/>
                  </a:lnTo>
                  <a:lnTo>
                    <a:pt x="15892" y="343341"/>
                  </a:lnTo>
                  <a:close/>
                </a:path>
                <a:path w="1327784" h="703580">
                  <a:moveTo>
                    <a:pt x="1317205" y="340486"/>
                  </a:moveTo>
                  <a:lnTo>
                    <a:pt x="1311935" y="342950"/>
                  </a:lnTo>
                  <a:lnTo>
                    <a:pt x="1311422" y="343225"/>
                  </a:lnTo>
                  <a:lnTo>
                    <a:pt x="1315161" y="348386"/>
                  </a:lnTo>
                  <a:lnTo>
                    <a:pt x="1319453" y="345274"/>
                  </a:lnTo>
                  <a:lnTo>
                    <a:pt x="1317205" y="340486"/>
                  </a:lnTo>
                  <a:close/>
                </a:path>
                <a:path w="1327784" h="703580">
                  <a:moveTo>
                    <a:pt x="1322528" y="340486"/>
                  </a:moveTo>
                  <a:lnTo>
                    <a:pt x="1317205" y="340486"/>
                  </a:lnTo>
                  <a:lnTo>
                    <a:pt x="1319453" y="345274"/>
                  </a:lnTo>
                  <a:lnTo>
                    <a:pt x="1315161" y="348386"/>
                  </a:lnTo>
                  <a:lnTo>
                    <a:pt x="1325311" y="348386"/>
                  </a:lnTo>
                  <a:lnTo>
                    <a:pt x="1327505" y="347357"/>
                  </a:lnTo>
                  <a:lnTo>
                    <a:pt x="1322528" y="340486"/>
                  </a:lnTo>
                  <a:close/>
                </a:path>
                <a:path w="1327784" h="703580">
                  <a:moveTo>
                    <a:pt x="17921" y="340537"/>
                  </a:moveTo>
                  <a:lnTo>
                    <a:pt x="10312" y="340537"/>
                  </a:lnTo>
                  <a:lnTo>
                    <a:pt x="15163" y="342950"/>
                  </a:lnTo>
                  <a:lnTo>
                    <a:pt x="15892" y="343341"/>
                  </a:lnTo>
                  <a:lnTo>
                    <a:pt x="17921" y="340537"/>
                  </a:lnTo>
                  <a:close/>
                </a:path>
                <a:path w="1327784" h="703580">
                  <a:moveTo>
                    <a:pt x="1085825" y="13728"/>
                  </a:moveTo>
                  <a:lnTo>
                    <a:pt x="1072730" y="13728"/>
                  </a:lnTo>
                  <a:lnTo>
                    <a:pt x="1311422" y="343225"/>
                  </a:lnTo>
                  <a:lnTo>
                    <a:pt x="1311935" y="342950"/>
                  </a:lnTo>
                  <a:lnTo>
                    <a:pt x="1317205" y="340486"/>
                  </a:lnTo>
                  <a:lnTo>
                    <a:pt x="1322528" y="340486"/>
                  </a:lnTo>
                  <a:lnTo>
                    <a:pt x="1085825" y="13728"/>
                  </a:lnTo>
                  <a:close/>
                </a:path>
                <a:path w="1327784" h="703580">
                  <a:moveTo>
                    <a:pt x="251218" y="0"/>
                  </a:moveTo>
                  <a:lnTo>
                    <a:pt x="248500" y="3759"/>
                  </a:lnTo>
                  <a:lnTo>
                    <a:pt x="257086" y="9969"/>
                  </a:lnTo>
                  <a:lnTo>
                    <a:pt x="254365" y="13730"/>
                  </a:lnTo>
                  <a:lnTo>
                    <a:pt x="663384" y="233845"/>
                  </a:lnTo>
                  <a:lnTo>
                    <a:pt x="685774" y="221805"/>
                  </a:lnTo>
                  <a:lnTo>
                    <a:pt x="663397" y="221805"/>
                  </a:lnTo>
                  <a:lnTo>
                    <a:pt x="251218" y="0"/>
                  </a:lnTo>
                  <a:close/>
                </a:path>
                <a:path w="1327784" h="703580">
                  <a:moveTo>
                    <a:pt x="1075880" y="0"/>
                  </a:moveTo>
                  <a:lnTo>
                    <a:pt x="663397" y="221805"/>
                  </a:lnTo>
                  <a:lnTo>
                    <a:pt x="685774" y="221805"/>
                  </a:lnTo>
                  <a:lnTo>
                    <a:pt x="1072730" y="13728"/>
                  </a:lnTo>
                  <a:lnTo>
                    <a:pt x="1085825" y="13728"/>
                  </a:lnTo>
                  <a:lnTo>
                    <a:pt x="1075880" y="0"/>
                  </a:lnTo>
                  <a:close/>
                </a:path>
                <a:path w="1327784" h="703580">
                  <a:moveTo>
                    <a:pt x="252793" y="6870"/>
                  </a:moveTo>
                  <a:lnTo>
                    <a:pt x="250278" y="11531"/>
                  </a:lnTo>
                  <a:lnTo>
                    <a:pt x="254366" y="13728"/>
                  </a:lnTo>
                  <a:lnTo>
                    <a:pt x="257086" y="9969"/>
                  </a:lnTo>
                  <a:lnTo>
                    <a:pt x="252793" y="6870"/>
                  </a:lnTo>
                  <a:close/>
                </a:path>
              </a:pathLst>
            </a:custGeom>
            <a:solidFill>
              <a:srgbClr val="6B6E70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20" name="object 17"/>
            <p:cNvSpPr/>
            <p:nvPr/>
          </p:nvSpPr>
          <p:spPr>
            <a:xfrm>
              <a:off x="6395247" y="1886465"/>
              <a:ext cx="683895" cy="660400"/>
            </a:xfrm>
            <a:custGeom>
              <a:avLst/>
              <a:gdLst/>
              <a:ahLst/>
              <a:cxnLst/>
              <a:rect l="l" t="t" r="r" b="b"/>
              <a:pathLst>
                <a:path w="683895" h="660400">
                  <a:moveTo>
                    <a:pt x="341820" y="0"/>
                  </a:moveTo>
                  <a:lnTo>
                    <a:pt x="0" y="476745"/>
                  </a:lnTo>
                  <a:lnTo>
                    <a:pt x="341820" y="660171"/>
                  </a:lnTo>
                  <a:lnTo>
                    <a:pt x="683336" y="476745"/>
                  </a:lnTo>
                  <a:lnTo>
                    <a:pt x="341820" y="0"/>
                  </a:lnTo>
                  <a:close/>
                </a:path>
              </a:pathLst>
            </a:custGeom>
            <a:solidFill>
              <a:srgbClr val="EB8C21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21" name="object 18"/>
            <p:cNvSpPr/>
            <p:nvPr/>
          </p:nvSpPr>
          <p:spPr>
            <a:xfrm>
              <a:off x="6387424" y="1877372"/>
              <a:ext cx="699135" cy="675640"/>
            </a:xfrm>
            <a:custGeom>
              <a:avLst/>
              <a:gdLst/>
              <a:ahLst/>
              <a:cxnLst/>
              <a:rect l="l" t="t" r="r" b="b"/>
              <a:pathLst>
                <a:path w="699134" h="675639">
                  <a:moveTo>
                    <a:pt x="345338" y="6007"/>
                  </a:moveTo>
                  <a:lnTo>
                    <a:pt x="0" y="487641"/>
                  </a:lnTo>
                  <a:lnTo>
                    <a:pt x="349643" y="675284"/>
                  </a:lnTo>
                  <a:lnTo>
                    <a:pt x="372057" y="663244"/>
                  </a:lnTo>
                  <a:lnTo>
                    <a:pt x="349643" y="663244"/>
                  </a:lnTo>
                  <a:lnTo>
                    <a:pt x="15659" y="484022"/>
                  </a:lnTo>
                  <a:lnTo>
                    <a:pt x="349641" y="18199"/>
                  </a:lnTo>
                  <a:lnTo>
                    <a:pt x="345338" y="12191"/>
                  </a:lnTo>
                  <a:lnTo>
                    <a:pt x="349643" y="9105"/>
                  </a:lnTo>
                  <a:lnTo>
                    <a:pt x="345338" y="6007"/>
                  </a:lnTo>
                  <a:close/>
                </a:path>
                <a:path w="699134" h="675639">
                  <a:moveTo>
                    <a:pt x="349643" y="0"/>
                  </a:moveTo>
                  <a:lnTo>
                    <a:pt x="345338" y="6007"/>
                  </a:lnTo>
                  <a:lnTo>
                    <a:pt x="353949" y="12191"/>
                  </a:lnTo>
                  <a:lnTo>
                    <a:pt x="349641" y="18199"/>
                  </a:lnTo>
                  <a:lnTo>
                    <a:pt x="683336" y="484022"/>
                  </a:lnTo>
                  <a:lnTo>
                    <a:pt x="349643" y="663244"/>
                  </a:lnTo>
                  <a:lnTo>
                    <a:pt x="372057" y="663244"/>
                  </a:lnTo>
                  <a:lnTo>
                    <a:pt x="698969" y="487641"/>
                  </a:lnTo>
                  <a:lnTo>
                    <a:pt x="349643" y="0"/>
                  </a:lnTo>
                  <a:close/>
                </a:path>
                <a:path w="699134" h="675639">
                  <a:moveTo>
                    <a:pt x="349643" y="9105"/>
                  </a:moveTo>
                  <a:lnTo>
                    <a:pt x="345338" y="12191"/>
                  </a:lnTo>
                  <a:lnTo>
                    <a:pt x="349641" y="18199"/>
                  </a:lnTo>
                  <a:lnTo>
                    <a:pt x="353949" y="12191"/>
                  </a:lnTo>
                  <a:lnTo>
                    <a:pt x="349643" y="9105"/>
                  </a:lnTo>
                  <a:close/>
                </a:path>
              </a:pathLst>
            </a:custGeom>
            <a:solidFill>
              <a:srgbClr val="6B6E70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22" name="object 19"/>
            <p:cNvSpPr/>
            <p:nvPr/>
          </p:nvSpPr>
          <p:spPr>
            <a:xfrm>
              <a:off x="4839508" y="4111866"/>
              <a:ext cx="3780790" cy="1410335"/>
            </a:xfrm>
            <a:custGeom>
              <a:avLst/>
              <a:gdLst/>
              <a:ahLst/>
              <a:cxnLst/>
              <a:rect l="l" t="t" r="r" b="b"/>
              <a:pathLst>
                <a:path w="3780790" h="1410335">
                  <a:moveTo>
                    <a:pt x="3509060" y="0"/>
                  </a:moveTo>
                  <a:lnTo>
                    <a:pt x="1897252" y="865073"/>
                  </a:lnTo>
                  <a:lnTo>
                    <a:pt x="285749" y="0"/>
                  </a:lnTo>
                  <a:lnTo>
                    <a:pt x="0" y="398018"/>
                  </a:lnTo>
                  <a:lnTo>
                    <a:pt x="1885619" y="1410030"/>
                  </a:lnTo>
                  <a:lnTo>
                    <a:pt x="1908886" y="1410030"/>
                  </a:lnTo>
                  <a:lnTo>
                    <a:pt x="3780281" y="405815"/>
                  </a:lnTo>
                  <a:lnTo>
                    <a:pt x="3780281" y="377786"/>
                  </a:lnTo>
                  <a:lnTo>
                    <a:pt x="3509060" y="0"/>
                  </a:lnTo>
                  <a:close/>
                </a:path>
              </a:pathLst>
            </a:custGeom>
            <a:solidFill>
              <a:srgbClr val="21C2EB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23" name="object 20"/>
            <p:cNvSpPr/>
            <p:nvPr/>
          </p:nvSpPr>
          <p:spPr>
            <a:xfrm>
              <a:off x="4831678" y="4104975"/>
              <a:ext cx="3788410" cy="1417320"/>
            </a:xfrm>
            <a:custGeom>
              <a:avLst/>
              <a:gdLst/>
              <a:ahLst/>
              <a:cxnLst/>
              <a:rect l="l" t="t" r="r" b="b"/>
              <a:pathLst>
                <a:path w="3788409" h="1417320">
                  <a:moveTo>
                    <a:pt x="291985" y="12"/>
                  </a:moveTo>
                  <a:lnTo>
                    <a:pt x="0" y="406704"/>
                  </a:lnTo>
                  <a:lnTo>
                    <a:pt x="1882241" y="1416926"/>
                  </a:lnTo>
                  <a:lnTo>
                    <a:pt x="1904682" y="1416926"/>
                  </a:lnTo>
                  <a:lnTo>
                    <a:pt x="15659" y="403085"/>
                  </a:lnTo>
                  <a:lnTo>
                    <a:pt x="295173" y="13754"/>
                  </a:lnTo>
                  <a:lnTo>
                    <a:pt x="317584" y="13754"/>
                  </a:lnTo>
                  <a:lnTo>
                    <a:pt x="291985" y="12"/>
                  </a:lnTo>
                  <a:close/>
                </a:path>
                <a:path w="3788409" h="1417320">
                  <a:moveTo>
                    <a:pt x="3788105" y="406679"/>
                  </a:moveTo>
                  <a:lnTo>
                    <a:pt x="1905482" y="1416926"/>
                  </a:lnTo>
                  <a:lnTo>
                    <a:pt x="1927910" y="1416926"/>
                  </a:lnTo>
                  <a:lnTo>
                    <a:pt x="3788105" y="418718"/>
                  </a:lnTo>
                  <a:lnTo>
                    <a:pt x="3788105" y="406679"/>
                  </a:lnTo>
                  <a:close/>
                </a:path>
                <a:path w="3788409" h="1417320">
                  <a:moveTo>
                    <a:pt x="317584" y="13754"/>
                  </a:moveTo>
                  <a:lnTo>
                    <a:pt x="295173" y="13754"/>
                  </a:lnTo>
                  <a:lnTo>
                    <a:pt x="1905076" y="877976"/>
                  </a:lnTo>
                  <a:lnTo>
                    <a:pt x="1927508" y="865936"/>
                  </a:lnTo>
                  <a:lnTo>
                    <a:pt x="1905088" y="865936"/>
                  </a:lnTo>
                  <a:lnTo>
                    <a:pt x="317584" y="13754"/>
                  </a:lnTo>
                  <a:close/>
                </a:path>
                <a:path w="3788409" h="1417320">
                  <a:moveTo>
                    <a:pt x="3518471" y="0"/>
                  </a:moveTo>
                  <a:lnTo>
                    <a:pt x="1905088" y="865936"/>
                  </a:lnTo>
                  <a:lnTo>
                    <a:pt x="1927508" y="865936"/>
                  </a:lnTo>
                  <a:lnTo>
                    <a:pt x="3515283" y="13754"/>
                  </a:lnTo>
                  <a:lnTo>
                    <a:pt x="3528345" y="13754"/>
                  </a:lnTo>
                  <a:lnTo>
                    <a:pt x="3525628" y="9969"/>
                  </a:lnTo>
                  <a:lnTo>
                    <a:pt x="3512578" y="9969"/>
                  </a:lnTo>
                  <a:lnTo>
                    <a:pt x="3516884" y="6883"/>
                  </a:lnTo>
                  <a:lnTo>
                    <a:pt x="3523413" y="6883"/>
                  </a:lnTo>
                  <a:lnTo>
                    <a:pt x="3518471" y="0"/>
                  </a:lnTo>
                  <a:close/>
                </a:path>
                <a:path w="3788409" h="1417320">
                  <a:moveTo>
                    <a:pt x="3528345" y="13754"/>
                  </a:moveTo>
                  <a:lnTo>
                    <a:pt x="3515283" y="13754"/>
                  </a:lnTo>
                  <a:lnTo>
                    <a:pt x="3788105" y="393750"/>
                  </a:lnTo>
                  <a:lnTo>
                    <a:pt x="3788105" y="375577"/>
                  </a:lnTo>
                  <a:lnTo>
                    <a:pt x="3528345" y="13754"/>
                  </a:lnTo>
                  <a:close/>
                </a:path>
                <a:path w="3788409" h="1417320">
                  <a:moveTo>
                    <a:pt x="3523413" y="6883"/>
                  </a:moveTo>
                  <a:lnTo>
                    <a:pt x="3516884" y="6883"/>
                  </a:lnTo>
                  <a:lnTo>
                    <a:pt x="3512578" y="9969"/>
                  </a:lnTo>
                  <a:lnTo>
                    <a:pt x="3525628" y="9969"/>
                  </a:lnTo>
                  <a:lnTo>
                    <a:pt x="3523413" y="6883"/>
                  </a:lnTo>
                  <a:close/>
                </a:path>
              </a:pathLst>
            </a:custGeom>
            <a:solidFill>
              <a:srgbClr val="6B6E70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24" name="object 21"/>
            <p:cNvSpPr/>
            <p:nvPr/>
          </p:nvSpPr>
          <p:spPr>
            <a:xfrm>
              <a:off x="6734492" y="1894484"/>
              <a:ext cx="5715" cy="646430"/>
            </a:xfrm>
            <a:custGeom>
              <a:avLst/>
              <a:gdLst/>
              <a:ahLst/>
              <a:cxnLst/>
              <a:rect l="l" t="t" r="r" b="b"/>
              <a:pathLst>
                <a:path w="5715" h="646430">
                  <a:moveTo>
                    <a:pt x="5156" y="0"/>
                  </a:moveTo>
                  <a:lnTo>
                    <a:pt x="0" y="0"/>
                  </a:lnTo>
                  <a:lnTo>
                    <a:pt x="0" y="646252"/>
                  </a:lnTo>
                  <a:lnTo>
                    <a:pt x="5156" y="646252"/>
                  </a:lnTo>
                  <a:lnTo>
                    <a:pt x="5156" y="0"/>
                  </a:lnTo>
                  <a:close/>
                </a:path>
              </a:pathLst>
            </a:custGeom>
            <a:solidFill>
              <a:srgbClr val="6B6E70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25" name="object 22"/>
            <p:cNvSpPr/>
            <p:nvPr/>
          </p:nvSpPr>
          <p:spPr>
            <a:xfrm>
              <a:off x="6739486" y="2455228"/>
              <a:ext cx="653415" cy="688975"/>
            </a:xfrm>
            <a:custGeom>
              <a:avLst/>
              <a:gdLst/>
              <a:ahLst/>
              <a:cxnLst/>
              <a:rect l="l" t="t" r="r" b="b"/>
              <a:pathLst>
                <a:path w="653415" h="688975">
                  <a:moveTo>
                    <a:pt x="408178" y="0"/>
                  </a:moveTo>
                  <a:lnTo>
                    <a:pt x="0" y="219443"/>
                  </a:lnTo>
                  <a:lnTo>
                    <a:pt x="0" y="688619"/>
                  </a:lnTo>
                  <a:lnTo>
                    <a:pt x="653326" y="338112"/>
                  </a:lnTo>
                  <a:lnTo>
                    <a:pt x="408178" y="0"/>
                  </a:lnTo>
                  <a:close/>
                </a:path>
              </a:pathLst>
            </a:custGeom>
            <a:solidFill>
              <a:srgbClr val="E5D94A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26" name="object 23"/>
            <p:cNvSpPr/>
            <p:nvPr/>
          </p:nvSpPr>
          <p:spPr>
            <a:xfrm>
              <a:off x="6734190" y="2448358"/>
              <a:ext cx="666750" cy="704850"/>
            </a:xfrm>
            <a:custGeom>
              <a:avLst/>
              <a:gdLst/>
              <a:ahLst/>
              <a:cxnLst/>
              <a:rect l="l" t="t" r="r" b="b"/>
              <a:pathLst>
                <a:path w="666750" h="704850">
                  <a:moveTo>
                    <a:pt x="415048" y="0"/>
                  </a:moveTo>
                  <a:lnTo>
                    <a:pt x="0" y="223138"/>
                  </a:lnTo>
                  <a:lnTo>
                    <a:pt x="0" y="704354"/>
                  </a:lnTo>
                  <a:lnTo>
                    <a:pt x="33040" y="686625"/>
                  </a:lnTo>
                  <a:lnTo>
                    <a:pt x="10591" y="686625"/>
                  </a:lnTo>
                  <a:lnTo>
                    <a:pt x="10591" y="230974"/>
                  </a:lnTo>
                  <a:lnTo>
                    <a:pt x="7810" y="230974"/>
                  </a:lnTo>
                  <a:lnTo>
                    <a:pt x="5295" y="226313"/>
                  </a:lnTo>
                  <a:lnTo>
                    <a:pt x="16480" y="226313"/>
                  </a:lnTo>
                  <a:lnTo>
                    <a:pt x="411899" y="13728"/>
                  </a:lnTo>
                  <a:lnTo>
                    <a:pt x="425002" y="13728"/>
                  </a:lnTo>
                  <a:lnTo>
                    <a:pt x="415048" y="0"/>
                  </a:lnTo>
                  <a:close/>
                </a:path>
                <a:path w="666750" h="704850">
                  <a:moveTo>
                    <a:pt x="650745" y="343138"/>
                  </a:moveTo>
                  <a:lnTo>
                    <a:pt x="10591" y="686625"/>
                  </a:lnTo>
                  <a:lnTo>
                    <a:pt x="33040" y="686625"/>
                  </a:lnTo>
                  <a:lnTo>
                    <a:pt x="655956" y="352374"/>
                  </a:lnTo>
                  <a:lnTo>
                    <a:pt x="664070" y="348081"/>
                  </a:lnTo>
                  <a:lnTo>
                    <a:pt x="654329" y="348081"/>
                  </a:lnTo>
                  <a:lnTo>
                    <a:pt x="650745" y="343138"/>
                  </a:lnTo>
                  <a:close/>
                </a:path>
                <a:path w="666750" h="704850">
                  <a:moveTo>
                    <a:pt x="656158" y="340296"/>
                  </a:moveTo>
                  <a:lnTo>
                    <a:pt x="650745" y="343138"/>
                  </a:lnTo>
                  <a:lnTo>
                    <a:pt x="654329" y="348081"/>
                  </a:lnTo>
                  <a:lnTo>
                    <a:pt x="658622" y="344982"/>
                  </a:lnTo>
                  <a:lnTo>
                    <a:pt x="656158" y="340296"/>
                  </a:lnTo>
                  <a:close/>
                </a:path>
                <a:path w="666750" h="704850">
                  <a:moveTo>
                    <a:pt x="661781" y="340296"/>
                  </a:moveTo>
                  <a:lnTo>
                    <a:pt x="656158" y="340296"/>
                  </a:lnTo>
                  <a:lnTo>
                    <a:pt x="658622" y="344982"/>
                  </a:lnTo>
                  <a:lnTo>
                    <a:pt x="654329" y="348081"/>
                  </a:lnTo>
                  <a:lnTo>
                    <a:pt x="664070" y="348081"/>
                  </a:lnTo>
                  <a:lnTo>
                    <a:pt x="666496" y="346798"/>
                  </a:lnTo>
                  <a:lnTo>
                    <a:pt x="661781" y="340296"/>
                  </a:lnTo>
                  <a:close/>
                </a:path>
                <a:path w="666750" h="704850">
                  <a:moveTo>
                    <a:pt x="425002" y="13728"/>
                  </a:moveTo>
                  <a:lnTo>
                    <a:pt x="411899" y="13728"/>
                  </a:lnTo>
                  <a:lnTo>
                    <a:pt x="650745" y="343138"/>
                  </a:lnTo>
                  <a:lnTo>
                    <a:pt x="656158" y="340296"/>
                  </a:lnTo>
                  <a:lnTo>
                    <a:pt x="661781" y="340296"/>
                  </a:lnTo>
                  <a:lnTo>
                    <a:pt x="425002" y="13728"/>
                  </a:lnTo>
                  <a:close/>
                </a:path>
                <a:path w="666750" h="704850">
                  <a:moveTo>
                    <a:pt x="10591" y="226313"/>
                  </a:moveTo>
                  <a:lnTo>
                    <a:pt x="5295" y="226313"/>
                  </a:lnTo>
                  <a:lnTo>
                    <a:pt x="7810" y="230974"/>
                  </a:lnTo>
                  <a:lnTo>
                    <a:pt x="10591" y="229479"/>
                  </a:lnTo>
                  <a:lnTo>
                    <a:pt x="10591" y="226313"/>
                  </a:lnTo>
                  <a:close/>
                </a:path>
                <a:path w="666750" h="704850">
                  <a:moveTo>
                    <a:pt x="10591" y="229479"/>
                  </a:moveTo>
                  <a:lnTo>
                    <a:pt x="7810" y="230974"/>
                  </a:lnTo>
                  <a:lnTo>
                    <a:pt x="10591" y="230974"/>
                  </a:lnTo>
                  <a:lnTo>
                    <a:pt x="10591" y="229479"/>
                  </a:lnTo>
                  <a:close/>
                </a:path>
                <a:path w="666750" h="704850">
                  <a:moveTo>
                    <a:pt x="16480" y="226313"/>
                  </a:moveTo>
                  <a:lnTo>
                    <a:pt x="10591" y="226313"/>
                  </a:lnTo>
                  <a:lnTo>
                    <a:pt x="10591" y="229479"/>
                  </a:lnTo>
                  <a:lnTo>
                    <a:pt x="16480" y="226313"/>
                  </a:lnTo>
                  <a:close/>
                </a:path>
              </a:pathLst>
            </a:custGeom>
            <a:solidFill>
              <a:srgbClr val="6B6E70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27" name="object 24"/>
            <p:cNvSpPr/>
            <p:nvPr/>
          </p:nvSpPr>
          <p:spPr>
            <a:xfrm>
              <a:off x="6739486" y="2922285"/>
              <a:ext cx="1052830" cy="986790"/>
            </a:xfrm>
            <a:custGeom>
              <a:avLst/>
              <a:gdLst/>
              <a:ahLst/>
              <a:cxnLst/>
              <a:rect l="l" t="t" r="r" b="b"/>
              <a:pathLst>
                <a:path w="1052829" h="986789">
                  <a:moveTo>
                    <a:pt x="746658" y="0"/>
                  </a:moveTo>
                  <a:lnTo>
                    <a:pt x="0" y="399541"/>
                  </a:lnTo>
                  <a:lnTo>
                    <a:pt x="0" y="986764"/>
                  </a:lnTo>
                  <a:lnTo>
                    <a:pt x="952119" y="475830"/>
                  </a:lnTo>
                  <a:lnTo>
                    <a:pt x="1052728" y="422859"/>
                  </a:lnTo>
                  <a:lnTo>
                    <a:pt x="746658" y="0"/>
                  </a:lnTo>
                  <a:close/>
                </a:path>
              </a:pathLst>
            </a:custGeom>
            <a:solidFill>
              <a:srgbClr val="DE4747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28" name="object 25"/>
            <p:cNvSpPr/>
            <p:nvPr/>
          </p:nvSpPr>
          <p:spPr>
            <a:xfrm>
              <a:off x="6734190" y="2915427"/>
              <a:ext cx="1066165" cy="1002665"/>
            </a:xfrm>
            <a:custGeom>
              <a:avLst/>
              <a:gdLst/>
              <a:ahLst/>
              <a:cxnLst/>
              <a:rect l="l" t="t" r="r" b="b"/>
              <a:pathLst>
                <a:path w="1066165" h="1002664">
                  <a:moveTo>
                    <a:pt x="753529" y="0"/>
                  </a:moveTo>
                  <a:lnTo>
                    <a:pt x="0" y="403225"/>
                  </a:lnTo>
                  <a:lnTo>
                    <a:pt x="0" y="1002487"/>
                  </a:lnTo>
                  <a:lnTo>
                    <a:pt x="33037" y="984757"/>
                  </a:lnTo>
                  <a:lnTo>
                    <a:pt x="10591" y="984757"/>
                  </a:lnTo>
                  <a:lnTo>
                    <a:pt x="10591" y="411073"/>
                  </a:lnTo>
                  <a:lnTo>
                    <a:pt x="7797" y="411073"/>
                  </a:lnTo>
                  <a:lnTo>
                    <a:pt x="5295" y="406400"/>
                  </a:lnTo>
                  <a:lnTo>
                    <a:pt x="16531" y="406400"/>
                  </a:lnTo>
                  <a:lnTo>
                    <a:pt x="750366" y="13715"/>
                  </a:lnTo>
                  <a:lnTo>
                    <a:pt x="763457" y="13716"/>
                  </a:lnTo>
                  <a:lnTo>
                    <a:pt x="753529" y="0"/>
                  </a:lnTo>
                  <a:close/>
                </a:path>
                <a:path w="1066165" h="1002664">
                  <a:moveTo>
                    <a:pt x="763457" y="13716"/>
                  </a:moveTo>
                  <a:lnTo>
                    <a:pt x="750366" y="13715"/>
                  </a:lnTo>
                  <a:lnTo>
                    <a:pt x="1050137" y="427863"/>
                  </a:lnTo>
                  <a:lnTo>
                    <a:pt x="954900" y="478015"/>
                  </a:lnTo>
                  <a:lnTo>
                    <a:pt x="10591" y="984757"/>
                  </a:lnTo>
                  <a:lnTo>
                    <a:pt x="33037" y="984757"/>
                  </a:lnTo>
                  <a:lnTo>
                    <a:pt x="959893" y="487375"/>
                  </a:lnTo>
                  <a:lnTo>
                    <a:pt x="1065898" y="431545"/>
                  </a:lnTo>
                  <a:lnTo>
                    <a:pt x="763457" y="13716"/>
                  </a:lnTo>
                  <a:close/>
                </a:path>
                <a:path w="1066165" h="1002664">
                  <a:moveTo>
                    <a:pt x="10591" y="406400"/>
                  </a:moveTo>
                  <a:lnTo>
                    <a:pt x="5295" y="406400"/>
                  </a:lnTo>
                  <a:lnTo>
                    <a:pt x="7797" y="411073"/>
                  </a:lnTo>
                  <a:lnTo>
                    <a:pt x="10591" y="409578"/>
                  </a:lnTo>
                  <a:lnTo>
                    <a:pt x="10591" y="406400"/>
                  </a:lnTo>
                  <a:close/>
                </a:path>
                <a:path w="1066165" h="1002664">
                  <a:moveTo>
                    <a:pt x="10591" y="409578"/>
                  </a:moveTo>
                  <a:lnTo>
                    <a:pt x="7797" y="411073"/>
                  </a:lnTo>
                  <a:lnTo>
                    <a:pt x="10591" y="411073"/>
                  </a:lnTo>
                  <a:lnTo>
                    <a:pt x="10591" y="409578"/>
                  </a:lnTo>
                  <a:close/>
                </a:path>
                <a:path w="1066165" h="1002664">
                  <a:moveTo>
                    <a:pt x="16531" y="406400"/>
                  </a:moveTo>
                  <a:lnTo>
                    <a:pt x="10591" y="406400"/>
                  </a:lnTo>
                  <a:lnTo>
                    <a:pt x="10591" y="409578"/>
                  </a:lnTo>
                  <a:lnTo>
                    <a:pt x="16531" y="406400"/>
                  </a:lnTo>
                  <a:close/>
                </a:path>
              </a:pathLst>
            </a:custGeom>
            <a:solidFill>
              <a:srgbClr val="6B6E70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29" name="object 26"/>
            <p:cNvSpPr/>
            <p:nvPr/>
          </p:nvSpPr>
          <p:spPr>
            <a:xfrm>
              <a:off x="6739486" y="3507074"/>
              <a:ext cx="1478915" cy="1220470"/>
            </a:xfrm>
            <a:custGeom>
              <a:avLst/>
              <a:gdLst/>
              <a:ahLst/>
              <a:cxnLst/>
              <a:rect l="l" t="t" r="r" b="b"/>
              <a:pathLst>
                <a:path w="1478915" h="1220470">
                  <a:moveTo>
                    <a:pt x="1169987" y="0"/>
                  </a:moveTo>
                  <a:lnTo>
                    <a:pt x="0" y="622033"/>
                  </a:lnTo>
                  <a:lnTo>
                    <a:pt x="0" y="1220444"/>
                  </a:lnTo>
                  <a:lnTo>
                    <a:pt x="1387868" y="475526"/>
                  </a:lnTo>
                  <a:lnTo>
                    <a:pt x="1478775" y="426186"/>
                  </a:lnTo>
                  <a:lnTo>
                    <a:pt x="1169987" y="0"/>
                  </a:lnTo>
                  <a:close/>
                </a:path>
              </a:pathLst>
            </a:custGeom>
            <a:solidFill>
              <a:srgbClr val="24BD8A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30" name="object 27"/>
            <p:cNvSpPr/>
            <p:nvPr/>
          </p:nvSpPr>
          <p:spPr>
            <a:xfrm>
              <a:off x="6734190" y="3500229"/>
              <a:ext cx="1492250" cy="1236345"/>
            </a:xfrm>
            <a:custGeom>
              <a:avLst/>
              <a:gdLst/>
              <a:ahLst/>
              <a:cxnLst/>
              <a:rect l="l" t="t" r="r" b="b"/>
              <a:pathLst>
                <a:path w="1492250" h="1236345">
                  <a:moveTo>
                    <a:pt x="1176870" y="0"/>
                  </a:moveTo>
                  <a:lnTo>
                    <a:pt x="0" y="625690"/>
                  </a:lnTo>
                  <a:lnTo>
                    <a:pt x="0" y="1236141"/>
                  </a:lnTo>
                  <a:lnTo>
                    <a:pt x="33032" y="1218412"/>
                  </a:lnTo>
                  <a:lnTo>
                    <a:pt x="10591" y="1218412"/>
                  </a:lnTo>
                  <a:lnTo>
                    <a:pt x="10591" y="633552"/>
                  </a:lnTo>
                  <a:lnTo>
                    <a:pt x="7785" y="633552"/>
                  </a:lnTo>
                  <a:lnTo>
                    <a:pt x="5295" y="628878"/>
                  </a:lnTo>
                  <a:lnTo>
                    <a:pt x="16575" y="628878"/>
                  </a:lnTo>
                  <a:lnTo>
                    <a:pt x="1173695" y="13690"/>
                  </a:lnTo>
                  <a:lnTo>
                    <a:pt x="1186790" y="13690"/>
                  </a:lnTo>
                  <a:lnTo>
                    <a:pt x="1176870" y="0"/>
                  </a:lnTo>
                  <a:close/>
                </a:path>
                <a:path w="1492250" h="1236345">
                  <a:moveTo>
                    <a:pt x="1186790" y="13690"/>
                  </a:moveTo>
                  <a:lnTo>
                    <a:pt x="1173695" y="13690"/>
                  </a:lnTo>
                  <a:lnTo>
                    <a:pt x="1476235" y="431241"/>
                  </a:lnTo>
                  <a:lnTo>
                    <a:pt x="10591" y="1218412"/>
                  </a:lnTo>
                  <a:lnTo>
                    <a:pt x="33032" y="1218412"/>
                  </a:lnTo>
                  <a:lnTo>
                    <a:pt x="1491907" y="434809"/>
                  </a:lnTo>
                  <a:lnTo>
                    <a:pt x="1186790" y="13690"/>
                  </a:lnTo>
                  <a:close/>
                </a:path>
                <a:path w="1492250" h="1236345">
                  <a:moveTo>
                    <a:pt x="10591" y="628878"/>
                  </a:moveTo>
                  <a:lnTo>
                    <a:pt x="5295" y="628878"/>
                  </a:lnTo>
                  <a:lnTo>
                    <a:pt x="7785" y="633552"/>
                  </a:lnTo>
                  <a:lnTo>
                    <a:pt x="10591" y="632060"/>
                  </a:lnTo>
                  <a:lnTo>
                    <a:pt x="10591" y="628878"/>
                  </a:lnTo>
                  <a:close/>
                </a:path>
                <a:path w="1492250" h="1236345">
                  <a:moveTo>
                    <a:pt x="10591" y="632060"/>
                  </a:moveTo>
                  <a:lnTo>
                    <a:pt x="7785" y="633552"/>
                  </a:lnTo>
                  <a:lnTo>
                    <a:pt x="10591" y="633552"/>
                  </a:lnTo>
                  <a:lnTo>
                    <a:pt x="10591" y="632060"/>
                  </a:lnTo>
                  <a:close/>
                </a:path>
                <a:path w="1492250" h="1236345">
                  <a:moveTo>
                    <a:pt x="16575" y="628878"/>
                  </a:moveTo>
                  <a:lnTo>
                    <a:pt x="10591" y="628878"/>
                  </a:lnTo>
                  <a:lnTo>
                    <a:pt x="10591" y="632060"/>
                  </a:lnTo>
                  <a:lnTo>
                    <a:pt x="16575" y="628878"/>
                  </a:lnTo>
                  <a:close/>
                </a:path>
              </a:pathLst>
            </a:custGeom>
            <a:solidFill>
              <a:srgbClr val="6B6E70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31" name="object 28"/>
            <p:cNvSpPr/>
            <p:nvPr/>
          </p:nvSpPr>
          <p:spPr>
            <a:xfrm>
              <a:off x="6739482" y="4113364"/>
              <a:ext cx="1880870" cy="1409065"/>
            </a:xfrm>
            <a:custGeom>
              <a:avLst/>
              <a:gdLst/>
              <a:ahLst/>
              <a:cxnLst/>
              <a:rect l="l" t="t" r="r" b="b"/>
              <a:pathLst>
                <a:path w="1880870" h="1409064">
                  <a:moveTo>
                    <a:pt x="1609077" y="0"/>
                  </a:moveTo>
                  <a:lnTo>
                    <a:pt x="0" y="863574"/>
                  </a:lnTo>
                  <a:lnTo>
                    <a:pt x="0" y="1408531"/>
                  </a:lnTo>
                  <a:lnTo>
                    <a:pt x="11620" y="1408531"/>
                  </a:lnTo>
                  <a:lnTo>
                    <a:pt x="1880298" y="405536"/>
                  </a:lnTo>
                  <a:lnTo>
                    <a:pt x="1880298" y="377507"/>
                  </a:lnTo>
                  <a:lnTo>
                    <a:pt x="1609077" y="0"/>
                  </a:lnTo>
                  <a:close/>
                </a:path>
              </a:pathLst>
            </a:custGeom>
            <a:solidFill>
              <a:srgbClr val="14ABCF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35" name="object 29"/>
            <p:cNvSpPr/>
            <p:nvPr/>
          </p:nvSpPr>
          <p:spPr>
            <a:xfrm>
              <a:off x="6734176" y="4106496"/>
              <a:ext cx="1885950" cy="1415415"/>
            </a:xfrm>
            <a:custGeom>
              <a:avLst/>
              <a:gdLst/>
              <a:ahLst/>
              <a:cxnLst/>
              <a:rect l="l" t="t" r="r" b="b"/>
              <a:pathLst>
                <a:path w="1885950" h="1415414">
                  <a:moveTo>
                    <a:pt x="1615973" y="0"/>
                  </a:moveTo>
                  <a:lnTo>
                    <a:pt x="0" y="867270"/>
                  </a:lnTo>
                  <a:lnTo>
                    <a:pt x="0" y="1415402"/>
                  </a:lnTo>
                  <a:lnTo>
                    <a:pt x="28130" y="1415402"/>
                  </a:lnTo>
                  <a:lnTo>
                    <a:pt x="33028" y="1412773"/>
                  </a:lnTo>
                  <a:lnTo>
                    <a:pt x="10604" y="1412773"/>
                  </a:lnTo>
                  <a:lnTo>
                    <a:pt x="10604" y="873607"/>
                  </a:lnTo>
                  <a:lnTo>
                    <a:pt x="1612798" y="13741"/>
                  </a:lnTo>
                  <a:lnTo>
                    <a:pt x="1625845" y="13741"/>
                  </a:lnTo>
                  <a:lnTo>
                    <a:pt x="1623126" y="9956"/>
                  </a:lnTo>
                  <a:lnTo>
                    <a:pt x="1610080" y="9956"/>
                  </a:lnTo>
                  <a:lnTo>
                    <a:pt x="1614385" y="6870"/>
                  </a:lnTo>
                  <a:lnTo>
                    <a:pt x="1620909" y="6870"/>
                  </a:lnTo>
                  <a:lnTo>
                    <a:pt x="1615973" y="0"/>
                  </a:lnTo>
                  <a:close/>
                </a:path>
                <a:path w="1885950" h="1415414">
                  <a:moveTo>
                    <a:pt x="1885607" y="406374"/>
                  </a:moveTo>
                  <a:lnTo>
                    <a:pt x="10604" y="1412773"/>
                  </a:lnTo>
                  <a:lnTo>
                    <a:pt x="33028" y="1412773"/>
                  </a:lnTo>
                  <a:lnTo>
                    <a:pt x="1885607" y="418414"/>
                  </a:lnTo>
                  <a:lnTo>
                    <a:pt x="1885607" y="406374"/>
                  </a:lnTo>
                  <a:close/>
                </a:path>
                <a:path w="1885950" h="1415414">
                  <a:moveTo>
                    <a:pt x="1625845" y="13741"/>
                  </a:moveTo>
                  <a:lnTo>
                    <a:pt x="1612798" y="13741"/>
                  </a:lnTo>
                  <a:lnTo>
                    <a:pt x="1885607" y="393458"/>
                  </a:lnTo>
                  <a:lnTo>
                    <a:pt x="1885607" y="375297"/>
                  </a:lnTo>
                  <a:lnTo>
                    <a:pt x="1625845" y="13741"/>
                  </a:lnTo>
                  <a:close/>
                </a:path>
                <a:path w="1885950" h="1415414">
                  <a:moveTo>
                    <a:pt x="1620909" y="6870"/>
                  </a:moveTo>
                  <a:lnTo>
                    <a:pt x="1614385" y="6870"/>
                  </a:lnTo>
                  <a:lnTo>
                    <a:pt x="1610080" y="9956"/>
                  </a:lnTo>
                  <a:lnTo>
                    <a:pt x="1623126" y="9956"/>
                  </a:lnTo>
                  <a:lnTo>
                    <a:pt x="1620909" y="6870"/>
                  </a:lnTo>
                  <a:close/>
                </a:path>
              </a:pathLst>
            </a:custGeom>
            <a:solidFill>
              <a:srgbClr val="6B6E70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36" name="object 30"/>
            <p:cNvSpPr/>
            <p:nvPr/>
          </p:nvSpPr>
          <p:spPr>
            <a:xfrm>
              <a:off x="6739486" y="1891615"/>
              <a:ext cx="339090" cy="655320"/>
            </a:xfrm>
            <a:custGeom>
              <a:avLst/>
              <a:gdLst/>
              <a:ahLst/>
              <a:cxnLst/>
              <a:rect l="l" t="t" r="r" b="b"/>
              <a:pathLst>
                <a:path w="339090" h="655319">
                  <a:moveTo>
                    <a:pt x="0" y="0"/>
                  </a:moveTo>
                  <a:lnTo>
                    <a:pt x="0" y="655027"/>
                  </a:lnTo>
                  <a:lnTo>
                    <a:pt x="339090" y="473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6926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  <p:sp>
          <p:nvSpPr>
            <p:cNvPr id="37" name="object 31"/>
            <p:cNvSpPr/>
            <p:nvPr/>
          </p:nvSpPr>
          <p:spPr>
            <a:xfrm>
              <a:off x="6734190" y="1875118"/>
              <a:ext cx="352425" cy="680720"/>
            </a:xfrm>
            <a:custGeom>
              <a:avLst/>
              <a:gdLst/>
              <a:ahLst/>
              <a:cxnLst/>
              <a:rect l="l" t="t" r="r" b="b"/>
              <a:pathLst>
                <a:path w="352425" h="680719">
                  <a:moveTo>
                    <a:pt x="0" y="0"/>
                  </a:moveTo>
                  <a:lnTo>
                    <a:pt x="0" y="680377"/>
                  </a:lnTo>
                  <a:lnTo>
                    <a:pt x="7797" y="676198"/>
                  </a:lnTo>
                  <a:lnTo>
                    <a:pt x="2781" y="666851"/>
                  </a:lnTo>
                  <a:lnTo>
                    <a:pt x="10591" y="662661"/>
                  </a:lnTo>
                  <a:lnTo>
                    <a:pt x="10591" y="32981"/>
                  </a:lnTo>
                  <a:lnTo>
                    <a:pt x="23638" y="32981"/>
                  </a:lnTo>
                  <a:lnTo>
                    <a:pt x="0" y="0"/>
                  </a:lnTo>
                  <a:close/>
                </a:path>
                <a:path w="352425" h="680719">
                  <a:moveTo>
                    <a:pt x="10591" y="662661"/>
                  </a:moveTo>
                  <a:lnTo>
                    <a:pt x="2781" y="666851"/>
                  </a:lnTo>
                  <a:lnTo>
                    <a:pt x="7797" y="676198"/>
                  </a:lnTo>
                  <a:lnTo>
                    <a:pt x="16508" y="671525"/>
                  </a:lnTo>
                  <a:lnTo>
                    <a:pt x="10591" y="671525"/>
                  </a:lnTo>
                  <a:lnTo>
                    <a:pt x="10591" y="662661"/>
                  </a:lnTo>
                  <a:close/>
                </a:path>
                <a:path w="352425" h="680719">
                  <a:moveTo>
                    <a:pt x="23638" y="32981"/>
                  </a:moveTo>
                  <a:lnTo>
                    <a:pt x="10591" y="32981"/>
                  </a:lnTo>
                  <a:lnTo>
                    <a:pt x="336562" y="487781"/>
                  </a:lnTo>
                  <a:lnTo>
                    <a:pt x="10591" y="662661"/>
                  </a:lnTo>
                  <a:lnTo>
                    <a:pt x="10591" y="671525"/>
                  </a:lnTo>
                  <a:lnTo>
                    <a:pt x="16508" y="671525"/>
                  </a:lnTo>
                  <a:lnTo>
                    <a:pt x="352209" y="491413"/>
                  </a:lnTo>
                  <a:lnTo>
                    <a:pt x="23638" y="32981"/>
                  </a:lnTo>
                  <a:close/>
                </a:path>
              </a:pathLst>
            </a:custGeom>
            <a:solidFill>
              <a:srgbClr val="6B6E70"/>
            </a:solidFill>
          </p:spPr>
          <p:txBody>
            <a:bodyPr wrap="square" lIns="0" tIns="0" rIns="0" bIns="0" rtlCol="0"/>
            <a:lstStyle/>
            <a:p>
              <a:endParaRPr u="none"/>
            </a:p>
          </p:txBody>
        </p:sp>
      </p:grpSp>
      <p:grpSp>
        <p:nvGrpSpPr>
          <p:cNvPr id="39" name="Group 68"/>
          <p:cNvGrpSpPr/>
          <p:nvPr userDrawn="1"/>
        </p:nvGrpSpPr>
        <p:grpSpPr>
          <a:xfrm>
            <a:off x="5385562" y="522236"/>
            <a:ext cx="2704338" cy="1277989"/>
            <a:chOff x="0" y="0"/>
            <a:chExt cx="2902428" cy="1371600"/>
          </a:xfrm>
        </p:grpSpPr>
        <p:grpSp>
          <p:nvGrpSpPr>
            <p:cNvPr id="40" name="Group 69"/>
            <p:cNvGrpSpPr/>
            <p:nvPr/>
          </p:nvGrpSpPr>
          <p:grpSpPr>
            <a:xfrm>
              <a:off x="748860" y="-1"/>
              <a:ext cx="1387365" cy="1040525"/>
              <a:chOff x="0" y="0"/>
              <a:chExt cx="1387364" cy="1040523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1" y="0"/>
                <a:ext cx="1387366" cy="1020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11356" y="15"/>
                    </a:lnTo>
                    <a:lnTo>
                      <a:pt x="11904" y="63"/>
                    </a:lnTo>
                    <a:lnTo>
                      <a:pt x="12443" y="134"/>
                    </a:lnTo>
                    <a:lnTo>
                      <a:pt x="12975" y="238"/>
                    </a:lnTo>
                    <a:lnTo>
                      <a:pt x="13498" y="371"/>
                    </a:lnTo>
                    <a:lnTo>
                      <a:pt x="14010" y="531"/>
                    </a:lnTo>
                    <a:lnTo>
                      <a:pt x="14512" y="716"/>
                    </a:lnTo>
                    <a:lnTo>
                      <a:pt x="15002" y="924"/>
                    </a:lnTo>
                    <a:lnTo>
                      <a:pt x="15482" y="1166"/>
                    </a:lnTo>
                    <a:lnTo>
                      <a:pt x="15948" y="1425"/>
                    </a:lnTo>
                    <a:lnTo>
                      <a:pt x="16398" y="1708"/>
                    </a:lnTo>
                    <a:lnTo>
                      <a:pt x="16836" y="2012"/>
                    </a:lnTo>
                    <a:lnTo>
                      <a:pt x="17259" y="2342"/>
                    </a:lnTo>
                    <a:lnTo>
                      <a:pt x="17668" y="2695"/>
                    </a:lnTo>
                    <a:lnTo>
                      <a:pt x="18060" y="3066"/>
                    </a:lnTo>
                    <a:lnTo>
                      <a:pt x="18436" y="3456"/>
                    </a:lnTo>
                    <a:lnTo>
                      <a:pt x="18793" y="3864"/>
                    </a:lnTo>
                    <a:lnTo>
                      <a:pt x="19134" y="4291"/>
                    </a:lnTo>
                    <a:lnTo>
                      <a:pt x="19453" y="4736"/>
                    </a:lnTo>
                    <a:lnTo>
                      <a:pt x="19755" y="5204"/>
                    </a:lnTo>
                    <a:lnTo>
                      <a:pt x="20036" y="5679"/>
                    </a:lnTo>
                    <a:lnTo>
                      <a:pt x="20295" y="6177"/>
                    </a:lnTo>
                    <a:lnTo>
                      <a:pt x="20532" y="6682"/>
                    </a:lnTo>
                    <a:lnTo>
                      <a:pt x="20750" y="7205"/>
                    </a:lnTo>
                    <a:lnTo>
                      <a:pt x="20943" y="7739"/>
                    </a:lnTo>
                    <a:lnTo>
                      <a:pt x="21115" y="8289"/>
                    </a:lnTo>
                    <a:lnTo>
                      <a:pt x="21259" y="8849"/>
                    </a:lnTo>
                    <a:lnTo>
                      <a:pt x="21379" y="9417"/>
                    </a:lnTo>
                    <a:lnTo>
                      <a:pt x="21475" y="10000"/>
                    </a:lnTo>
                    <a:lnTo>
                      <a:pt x="21543" y="10590"/>
                    </a:lnTo>
                    <a:lnTo>
                      <a:pt x="21586" y="11188"/>
                    </a:lnTo>
                    <a:lnTo>
                      <a:pt x="21600" y="11797"/>
                    </a:lnTo>
                    <a:lnTo>
                      <a:pt x="21595" y="12175"/>
                    </a:lnTo>
                    <a:lnTo>
                      <a:pt x="21578" y="12558"/>
                    </a:lnTo>
                    <a:lnTo>
                      <a:pt x="21548" y="12929"/>
                    </a:lnTo>
                    <a:lnTo>
                      <a:pt x="21513" y="13304"/>
                    </a:lnTo>
                    <a:lnTo>
                      <a:pt x="21464" y="13671"/>
                    </a:lnTo>
                    <a:lnTo>
                      <a:pt x="21404" y="14035"/>
                    </a:lnTo>
                    <a:lnTo>
                      <a:pt x="21338" y="14399"/>
                    </a:lnTo>
                    <a:lnTo>
                      <a:pt x="21259" y="14751"/>
                    </a:lnTo>
                    <a:lnTo>
                      <a:pt x="21167" y="15104"/>
                    </a:lnTo>
                    <a:lnTo>
                      <a:pt x="21069" y="15449"/>
                    </a:lnTo>
                    <a:lnTo>
                      <a:pt x="20962" y="15798"/>
                    </a:lnTo>
                    <a:lnTo>
                      <a:pt x="20845" y="16136"/>
                    </a:lnTo>
                    <a:lnTo>
                      <a:pt x="20720" y="16466"/>
                    </a:lnTo>
                    <a:lnTo>
                      <a:pt x="20583" y="16797"/>
                    </a:lnTo>
                    <a:lnTo>
                      <a:pt x="20439" y="17120"/>
                    </a:lnTo>
                    <a:lnTo>
                      <a:pt x="20286" y="17435"/>
                    </a:lnTo>
                    <a:lnTo>
                      <a:pt x="20126" y="17743"/>
                    </a:lnTo>
                    <a:lnTo>
                      <a:pt x="19957" y="18051"/>
                    </a:lnTo>
                    <a:lnTo>
                      <a:pt x="19780" y="18348"/>
                    </a:lnTo>
                    <a:lnTo>
                      <a:pt x="19594" y="18645"/>
                    </a:lnTo>
                    <a:lnTo>
                      <a:pt x="19401" y="18927"/>
                    </a:lnTo>
                    <a:lnTo>
                      <a:pt x="19202" y="19209"/>
                    </a:lnTo>
                    <a:lnTo>
                      <a:pt x="18992" y="19480"/>
                    </a:lnTo>
                    <a:lnTo>
                      <a:pt x="18777" y="19748"/>
                    </a:lnTo>
                    <a:lnTo>
                      <a:pt x="18556" y="20004"/>
                    </a:lnTo>
                    <a:lnTo>
                      <a:pt x="18324" y="20256"/>
                    </a:lnTo>
                    <a:lnTo>
                      <a:pt x="18087" y="20501"/>
                    </a:lnTo>
                    <a:lnTo>
                      <a:pt x="17845" y="20735"/>
                    </a:lnTo>
                    <a:lnTo>
                      <a:pt x="17594" y="20965"/>
                    </a:lnTo>
                    <a:lnTo>
                      <a:pt x="17338" y="21184"/>
                    </a:lnTo>
                    <a:lnTo>
                      <a:pt x="17076" y="21396"/>
                    </a:lnTo>
                    <a:lnTo>
                      <a:pt x="16809" y="21600"/>
                    </a:lnTo>
                    <a:lnTo>
                      <a:pt x="16774" y="21548"/>
                    </a:lnTo>
                    <a:lnTo>
                      <a:pt x="17024" y="21351"/>
                    </a:lnTo>
                    <a:lnTo>
                      <a:pt x="17270" y="21151"/>
                    </a:lnTo>
                    <a:lnTo>
                      <a:pt x="17509" y="20943"/>
                    </a:lnTo>
                    <a:lnTo>
                      <a:pt x="17741" y="20724"/>
                    </a:lnTo>
                    <a:lnTo>
                      <a:pt x="17970" y="20498"/>
                    </a:lnTo>
                    <a:lnTo>
                      <a:pt x="18193" y="20264"/>
                    </a:lnTo>
                    <a:lnTo>
                      <a:pt x="18409" y="20026"/>
                    </a:lnTo>
                    <a:lnTo>
                      <a:pt x="18616" y="19781"/>
                    </a:lnTo>
                    <a:lnTo>
                      <a:pt x="18818" y="19532"/>
                    </a:lnTo>
                    <a:lnTo>
                      <a:pt x="19202" y="19009"/>
                    </a:lnTo>
                    <a:lnTo>
                      <a:pt x="19382" y="18734"/>
                    </a:lnTo>
                    <a:lnTo>
                      <a:pt x="19553" y="18460"/>
                    </a:lnTo>
                    <a:lnTo>
                      <a:pt x="19720" y="18178"/>
                    </a:lnTo>
                    <a:lnTo>
                      <a:pt x="19878" y="17892"/>
                    </a:lnTo>
                    <a:lnTo>
                      <a:pt x="20030" y="17598"/>
                    </a:lnTo>
                    <a:lnTo>
                      <a:pt x="20172" y="17302"/>
                    </a:lnTo>
                    <a:lnTo>
                      <a:pt x="20308" y="17001"/>
                    </a:lnTo>
                    <a:lnTo>
                      <a:pt x="20434" y="16693"/>
                    </a:lnTo>
                    <a:lnTo>
                      <a:pt x="20551" y="16377"/>
                    </a:lnTo>
                    <a:lnTo>
                      <a:pt x="20660" y="16062"/>
                    </a:lnTo>
                    <a:lnTo>
                      <a:pt x="20761" y="15739"/>
                    </a:lnTo>
                    <a:lnTo>
                      <a:pt x="20853" y="15412"/>
                    </a:lnTo>
                    <a:lnTo>
                      <a:pt x="20935" y="15082"/>
                    </a:lnTo>
                    <a:lnTo>
                      <a:pt x="21009" y="14748"/>
                    </a:lnTo>
                    <a:lnTo>
                      <a:pt x="21071" y="14410"/>
                    </a:lnTo>
                    <a:lnTo>
                      <a:pt x="21129" y="14072"/>
                    </a:lnTo>
                    <a:lnTo>
                      <a:pt x="21175" y="13727"/>
                    </a:lnTo>
                    <a:lnTo>
                      <a:pt x="21208" y="13378"/>
                    </a:lnTo>
                    <a:lnTo>
                      <a:pt x="21232" y="13025"/>
                    </a:lnTo>
                    <a:lnTo>
                      <a:pt x="21251" y="12673"/>
                    </a:lnTo>
                    <a:lnTo>
                      <a:pt x="21257" y="12316"/>
                    </a:lnTo>
                    <a:lnTo>
                      <a:pt x="21240" y="11734"/>
                    </a:lnTo>
                    <a:lnTo>
                      <a:pt x="21199" y="11162"/>
                    </a:lnTo>
                    <a:lnTo>
                      <a:pt x="21134" y="10601"/>
                    </a:lnTo>
                    <a:lnTo>
                      <a:pt x="21041" y="10045"/>
                    </a:lnTo>
                    <a:lnTo>
                      <a:pt x="20921" y="9499"/>
                    </a:lnTo>
                    <a:lnTo>
                      <a:pt x="20782" y="8964"/>
                    </a:lnTo>
                    <a:lnTo>
                      <a:pt x="20616" y="8441"/>
                    </a:lnTo>
                    <a:lnTo>
                      <a:pt x="20425" y="7929"/>
                    </a:lnTo>
                    <a:lnTo>
                      <a:pt x="20218" y="7428"/>
                    </a:lnTo>
                    <a:lnTo>
                      <a:pt x="19984" y="6945"/>
                    </a:lnTo>
                    <a:lnTo>
                      <a:pt x="19731" y="6470"/>
                    </a:lnTo>
                    <a:lnTo>
                      <a:pt x="19455" y="6013"/>
                    </a:lnTo>
                    <a:lnTo>
                      <a:pt x="19164" y="5572"/>
                    </a:lnTo>
                    <a:lnTo>
                      <a:pt x="18850" y="5145"/>
                    </a:lnTo>
                    <a:lnTo>
                      <a:pt x="18521" y="4736"/>
                    </a:lnTo>
                    <a:lnTo>
                      <a:pt x="18172" y="4347"/>
                    </a:lnTo>
                    <a:lnTo>
                      <a:pt x="17807" y="3968"/>
                    </a:lnTo>
                    <a:lnTo>
                      <a:pt x="17422" y="3615"/>
                    </a:lnTo>
                    <a:lnTo>
                      <a:pt x="17024" y="3281"/>
                    </a:lnTo>
                    <a:lnTo>
                      <a:pt x="16613" y="2966"/>
                    </a:lnTo>
                    <a:lnTo>
                      <a:pt x="16188" y="2673"/>
                    </a:lnTo>
                    <a:lnTo>
                      <a:pt x="15746" y="2402"/>
                    </a:lnTo>
                    <a:lnTo>
                      <a:pt x="15291" y="2157"/>
                    </a:lnTo>
                    <a:lnTo>
                      <a:pt x="14828" y="1930"/>
                    </a:lnTo>
                    <a:lnTo>
                      <a:pt x="14351" y="1726"/>
                    </a:lnTo>
                    <a:lnTo>
                      <a:pt x="13858" y="1548"/>
                    </a:lnTo>
                    <a:lnTo>
                      <a:pt x="13359" y="1399"/>
                    </a:lnTo>
                    <a:lnTo>
                      <a:pt x="12852" y="1273"/>
                    </a:lnTo>
                    <a:lnTo>
                      <a:pt x="12332" y="1173"/>
                    </a:lnTo>
                    <a:lnTo>
                      <a:pt x="11808" y="1099"/>
                    </a:lnTo>
                    <a:lnTo>
                      <a:pt x="11274" y="1058"/>
                    </a:lnTo>
                    <a:lnTo>
                      <a:pt x="10732" y="1043"/>
                    </a:lnTo>
                    <a:lnTo>
                      <a:pt x="10190" y="1058"/>
                    </a:lnTo>
                    <a:lnTo>
                      <a:pt x="9655" y="1099"/>
                    </a:lnTo>
                    <a:lnTo>
                      <a:pt x="9129" y="1173"/>
                    </a:lnTo>
                    <a:lnTo>
                      <a:pt x="8609" y="1273"/>
                    </a:lnTo>
                    <a:lnTo>
                      <a:pt x="8102" y="1399"/>
                    </a:lnTo>
                    <a:lnTo>
                      <a:pt x="7603" y="1548"/>
                    </a:lnTo>
                    <a:lnTo>
                      <a:pt x="7113" y="1726"/>
                    </a:lnTo>
                    <a:lnTo>
                      <a:pt x="6636" y="1930"/>
                    </a:lnTo>
                    <a:lnTo>
                      <a:pt x="6167" y="2157"/>
                    </a:lnTo>
                    <a:lnTo>
                      <a:pt x="5717" y="2402"/>
                    </a:lnTo>
                    <a:lnTo>
                      <a:pt x="5276" y="2673"/>
                    </a:lnTo>
                    <a:lnTo>
                      <a:pt x="4848" y="2966"/>
                    </a:lnTo>
                    <a:lnTo>
                      <a:pt x="4437" y="3281"/>
                    </a:lnTo>
                    <a:lnTo>
                      <a:pt x="4039" y="3615"/>
                    </a:lnTo>
                    <a:lnTo>
                      <a:pt x="3657" y="3968"/>
                    </a:lnTo>
                    <a:lnTo>
                      <a:pt x="3289" y="4347"/>
                    </a:lnTo>
                    <a:lnTo>
                      <a:pt x="2943" y="4736"/>
                    </a:lnTo>
                    <a:lnTo>
                      <a:pt x="2613" y="5145"/>
                    </a:lnTo>
                    <a:lnTo>
                      <a:pt x="2300" y="5572"/>
                    </a:lnTo>
                    <a:lnTo>
                      <a:pt x="2006" y="6013"/>
                    </a:lnTo>
                    <a:lnTo>
                      <a:pt x="1733" y="6470"/>
                    </a:lnTo>
                    <a:lnTo>
                      <a:pt x="1477" y="6945"/>
                    </a:lnTo>
                    <a:lnTo>
                      <a:pt x="1245" y="7428"/>
                    </a:lnTo>
                    <a:lnTo>
                      <a:pt x="1036" y="7929"/>
                    </a:lnTo>
                    <a:lnTo>
                      <a:pt x="848" y="8441"/>
                    </a:lnTo>
                    <a:lnTo>
                      <a:pt x="681" y="8964"/>
                    </a:lnTo>
                    <a:lnTo>
                      <a:pt x="542" y="9499"/>
                    </a:lnTo>
                    <a:lnTo>
                      <a:pt x="422" y="10045"/>
                    </a:lnTo>
                    <a:lnTo>
                      <a:pt x="330" y="10601"/>
                    </a:lnTo>
                    <a:lnTo>
                      <a:pt x="264" y="11162"/>
                    </a:lnTo>
                    <a:lnTo>
                      <a:pt x="223" y="11734"/>
                    </a:lnTo>
                    <a:lnTo>
                      <a:pt x="210" y="12316"/>
                    </a:lnTo>
                    <a:lnTo>
                      <a:pt x="210" y="12491"/>
                    </a:lnTo>
                    <a:lnTo>
                      <a:pt x="213" y="12669"/>
                    </a:lnTo>
                    <a:lnTo>
                      <a:pt x="223" y="12847"/>
                    </a:lnTo>
                    <a:lnTo>
                      <a:pt x="232" y="13018"/>
                    </a:lnTo>
                    <a:lnTo>
                      <a:pt x="243" y="13192"/>
                    </a:lnTo>
                    <a:lnTo>
                      <a:pt x="256" y="13363"/>
                    </a:lnTo>
                    <a:lnTo>
                      <a:pt x="270" y="13538"/>
                    </a:lnTo>
                    <a:lnTo>
                      <a:pt x="289" y="13708"/>
                    </a:lnTo>
                    <a:lnTo>
                      <a:pt x="144" y="13708"/>
                    </a:lnTo>
                    <a:lnTo>
                      <a:pt x="109" y="13474"/>
                    </a:lnTo>
                    <a:lnTo>
                      <a:pt x="82" y="13237"/>
                    </a:lnTo>
                    <a:lnTo>
                      <a:pt x="55" y="13003"/>
                    </a:lnTo>
                    <a:lnTo>
                      <a:pt x="35" y="12765"/>
                    </a:lnTo>
                    <a:lnTo>
                      <a:pt x="22" y="12524"/>
                    </a:lnTo>
                    <a:lnTo>
                      <a:pt x="11" y="12279"/>
                    </a:lnTo>
                    <a:lnTo>
                      <a:pt x="3" y="12038"/>
                    </a:lnTo>
                    <a:lnTo>
                      <a:pt x="0" y="11797"/>
                    </a:lnTo>
                    <a:lnTo>
                      <a:pt x="14" y="11188"/>
                    </a:lnTo>
                    <a:lnTo>
                      <a:pt x="55" y="10590"/>
                    </a:lnTo>
                    <a:lnTo>
                      <a:pt x="123" y="10000"/>
                    </a:lnTo>
                    <a:lnTo>
                      <a:pt x="221" y="9417"/>
                    </a:lnTo>
                    <a:lnTo>
                      <a:pt x="341" y="8849"/>
                    </a:lnTo>
                    <a:lnTo>
                      <a:pt x="485" y="8289"/>
                    </a:lnTo>
                    <a:lnTo>
                      <a:pt x="654" y="7739"/>
                    </a:lnTo>
                    <a:lnTo>
                      <a:pt x="848" y="7205"/>
                    </a:lnTo>
                    <a:lnTo>
                      <a:pt x="1066" y="6682"/>
                    </a:lnTo>
                    <a:lnTo>
                      <a:pt x="1303" y="6177"/>
                    </a:lnTo>
                    <a:lnTo>
                      <a:pt x="1562" y="5679"/>
                    </a:lnTo>
                    <a:lnTo>
                      <a:pt x="1845" y="5204"/>
                    </a:lnTo>
                    <a:lnTo>
                      <a:pt x="2145" y="4736"/>
                    </a:lnTo>
                    <a:lnTo>
                      <a:pt x="2466" y="4291"/>
                    </a:lnTo>
                    <a:lnTo>
                      <a:pt x="2804" y="3864"/>
                    </a:lnTo>
                    <a:lnTo>
                      <a:pt x="3164" y="3456"/>
                    </a:lnTo>
                    <a:lnTo>
                      <a:pt x="3537" y="3066"/>
                    </a:lnTo>
                    <a:lnTo>
                      <a:pt x="3930" y="2695"/>
                    </a:lnTo>
                    <a:lnTo>
                      <a:pt x="4336" y="2342"/>
                    </a:lnTo>
                    <a:lnTo>
                      <a:pt x="4761" y="2012"/>
                    </a:lnTo>
                    <a:lnTo>
                      <a:pt x="5200" y="1708"/>
                    </a:lnTo>
                    <a:lnTo>
                      <a:pt x="5652" y="1425"/>
                    </a:lnTo>
                    <a:lnTo>
                      <a:pt x="6118" y="1166"/>
                    </a:lnTo>
                    <a:lnTo>
                      <a:pt x="6595" y="924"/>
                    </a:lnTo>
                    <a:lnTo>
                      <a:pt x="7086" y="716"/>
                    </a:lnTo>
                    <a:lnTo>
                      <a:pt x="7587" y="531"/>
                    </a:lnTo>
                    <a:lnTo>
                      <a:pt x="8102" y="371"/>
                    </a:lnTo>
                    <a:lnTo>
                      <a:pt x="8623" y="238"/>
                    </a:lnTo>
                    <a:lnTo>
                      <a:pt x="9154" y="134"/>
                    </a:lnTo>
                    <a:lnTo>
                      <a:pt x="9696" y="63"/>
                    </a:lnTo>
                    <a:lnTo>
                      <a:pt x="10244" y="15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43" name="Freeform 72"/>
              <p:cNvSpPr/>
              <p:nvPr/>
            </p:nvSpPr>
            <p:spPr>
              <a:xfrm>
                <a:off x="108782" y="413056"/>
                <a:ext cx="1204485" cy="484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389"/>
                    </a:moveTo>
                    <a:lnTo>
                      <a:pt x="0" y="0"/>
                    </a:lnTo>
                    <a:lnTo>
                      <a:pt x="537" y="0"/>
                    </a:lnTo>
                    <a:lnTo>
                      <a:pt x="537" y="20011"/>
                    </a:lnTo>
                    <a:lnTo>
                      <a:pt x="3987" y="20011"/>
                    </a:lnTo>
                    <a:lnTo>
                      <a:pt x="3987" y="21389"/>
                    </a:lnTo>
                    <a:lnTo>
                      <a:pt x="0" y="21389"/>
                    </a:lnTo>
                    <a:close/>
                    <a:moveTo>
                      <a:pt x="3195" y="0"/>
                    </a:moveTo>
                    <a:lnTo>
                      <a:pt x="3742" y="0"/>
                    </a:lnTo>
                    <a:lnTo>
                      <a:pt x="6199" y="18179"/>
                    </a:lnTo>
                    <a:lnTo>
                      <a:pt x="6202" y="18179"/>
                    </a:lnTo>
                    <a:lnTo>
                      <a:pt x="8656" y="0"/>
                    </a:lnTo>
                    <a:lnTo>
                      <a:pt x="9202" y="0"/>
                    </a:lnTo>
                    <a:lnTo>
                      <a:pt x="6259" y="21600"/>
                    </a:lnTo>
                    <a:lnTo>
                      <a:pt x="6139" y="21600"/>
                    </a:lnTo>
                    <a:lnTo>
                      <a:pt x="3195" y="0"/>
                    </a:lnTo>
                    <a:close/>
                    <a:moveTo>
                      <a:pt x="10340" y="21389"/>
                    </a:moveTo>
                    <a:lnTo>
                      <a:pt x="10340" y="0"/>
                    </a:lnTo>
                    <a:lnTo>
                      <a:pt x="12241" y="0"/>
                    </a:lnTo>
                    <a:lnTo>
                      <a:pt x="12511" y="47"/>
                    </a:lnTo>
                    <a:lnTo>
                      <a:pt x="12640" y="102"/>
                    </a:lnTo>
                    <a:lnTo>
                      <a:pt x="12765" y="149"/>
                    </a:lnTo>
                    <a:lnTo>
                      <a:pt x="12888" y="219"/>
                    </a:lnTo>
                    <a:lnTo>
                      <a:pt x="13004" y="290"/>
                    </a:lnTo>
                    <a:lnTo>
                      <a:pt x="13117" y="384"/>
                    </a:lnTo>
                    <a:lnTo>
                      <a:pt x="13230" y="485"/>
                    </a:lnTo>
                    <a:lnTo>
                      <a:pt x="13334" y="603"/>
                    </a:lnTo>
                    <a:lnTo>
                      <a:pt x="13438" y="728"/>
                    </a:lnTo>
                    <a:lnTo>
                      <a:pt x="13535" y="869"/>
                    </a:lnTo>
                    <a:lnTo>
                      <a:pt x="13629" y="1026"/>
                    </a:lnTo>
                    <a:lnTo>
                      <a:pt x="13720" y="1182"/>
                    </a:lnTo>
                    <a:lnTo>
                      <a:pt x="13805" y="1354"/>
                    </a:lnTo>
                    <a:lnTo>
                      <a:pt x="13890" y="1550"/>
                    </a:lnTo>
                    <a:lnTo>
                      <a:pt x="13969" y="1746"/>
                    </a:lnTo>
                    <a:lnTo>
                      <a:pt x="14041" y="1949"/>
                    </a:lnTo>
                    <a:lnTo>
                      <a:pt x="14107" y="2161"/>
                    </a:lnTo>
                    <a:lnTo>
                      <a:pt x="14170" y="2388"/>
                    </a:lnTo>
                    <a:lnTo>
                      <a:pt x="14229" y="2631"/>
                    </a:lnTo>
                    <a:lnTo>
                      <a:pt x="14283" y="2873"/>
                    </a:lnTo>
                    <a:lnTo>
                      <a:pt x="14330" y="3124"/>
                    </a:lnTo>
                    <a:lnTo>
                      <a:pt x="14371" y="3390"/>
                    </a:lnTo>
                    <a:lnTo>
                      <a:pt x="14412" y="3664"/>
                    </a:lnTo>
                    <a:lnTo>
                      <a:pt x="14443" y="3938"/>
                    </a:lnTo>
                    <a:lnTo>
                      <a:pt x="14471" y="4228"/>
                    </a:lnTo>
                    <a:lnTo>
                      <a:pt x="14493" y="4533"/>
                    </a:lnTo>
                    <a:lnTo>
                      <a:pt x="14512" y="4846"/>
                    </a:lnTo>
                    <a:lnTo>
                      <a:pt x="14525" y="5167"/>
                    </a:lnTo>
                    <a:lnTo>
                      <a:pt x="14531" y="5496"/>
                    </a:lnTo>
                    <a:lnTo>
                      <a:pt x="14534" y="5825"/>
                    </a:lnTo>
                    <a:lnTo>
                      <a:pt x="14531" y="6169"/>
                    </a:lnTo>
                    <a:lnTo>
                      <a:pt x="14525" y="6490"/>
                    </a:lnTo>
                    <a:lnTo>
                      <a:pt x="14512" y="6811"/>
                    </a:lnTo>
                    <a:lnTo>
                      <a:pt x="14493" y="7116"/>
                    </a:lnTo>
                    <a:lnTo>
                      <a:pt x="14471" y="7414"/>
                    </a:lnTo>
                    <a:lnTo>
                      <a:pt x="14443" y="7711"/>
                    </a:lnTo>
                    <a:lnTo>
                      <a:pt x="14412" y="7986"/>
                    </a:lnTo>
                    <a:lnTo>
                      <a:pt x="14371" y="8260"/>
                    </a:lnTo>
                    <a:lnTo>
                      <a:pt x="14330" y="8518"/>
                    </a:lnTo>
                    <a:lnTo>
                      <a:pt x="14283" y="8768"/>
                    </a:lnTo>
                    <a:lnTo>
                      <a:pt x="14229" y="9011"/>
                    </a:lnTo>
                    <a:lnTo>
                      <a:pt x="14170" y="9246"/>
                    </a:lnTo>
                    <a:lnTo>
                      <a:pt x="14107" y="9473"/>
                    </a:lnTo>
                    <a:lnTo>
                      <a:pt x="14041" y="9692"/>
                    </a:lnTo>
                    <a:lnTo>
                      <a:pt x="13969" y="9896"/>
                    </a:lnTo>
                    <a:lnTo>
                      <a:pt x="13890" y="10099"/>
                    </a:lnTo>
                    <a:lnTo>
                      <a:pt x="13805" y="10279"/>
                    </a:lnTo>
                    <a:lnTo>
                      <a:pt x="13720" y="10452"/>
                    </a:lnTo>
                    <a:lnTo>
                      <a:pt x="13629" y="10616"/>
                    </a:lnTo>
                    <a:lnTo>
                      <a:pt x="13535" y="10765"/>
                    </a:lnTo>
                    <a:lnTo>
                      <a:pt x="13438" y="10906"/>
                    </a:lnTo>
                    <a:lnTo>
                      <a:pt x="13334" y="11031"/>
                    </a:lnTo>
                    <a:lnTo>
                      <a:pt x="13230" y="11141"/>
                    </a:lnTo>
                    <a:lnTo>
                      <a:pt x="13117" y="11250"/>
                    </a:lnTo>
                    <a:lnTo>
                      <a:pt x="13004" y="11336"/>
                    </a:lnTo>
                    <a:lnTo>
                      <a:pt x="12888" y="11415"/>
                    </a:lnTo>
                    <a:lnTo>
                      <a:pt x="12765" y="11485"/>
                    </a:lnTo>
                    <a:lnTo>
                      <a:pt x="12640" y="11532"/>
                    </a:lnTo>
                    <a:lnTo>
                      <a:pt x="12511" y="11571"/>
                    </a:lnTo>
                    <a:lnTo>
                      <a:pt x="12376" y="11602"/>
                    </a:lnTo>
                    <a:lnTo>
                      <a:pt x="12241" y="11626"/>
                    </a:lnTo>
                    <a:lnTo>
                      <a:pt x="12099" y="11634"/>
                    </a:lnTo>
                    <a:lnTo>
                      <a:pt x="10877" y="11634"/>
                    </a:lnTo>
                    <a:lnTo>
                      <a:pt x="10877" y="21389"/>
                    </a:lnTo>
                    <a:lnTo>
                      <a:pt x="10340" y="21389"/>
                    </a:lnTo>
                    <a:close/>
                    <a:moveTo>
                      <a:pt x="10877" y="10146"/>
                    </a:moveTo>
                    <a:lnTo>
                      <a:pt x="12253" y="10146"/>
                    </a:lnTo>
                    <a:lnTo>
                      <a:pt x="12354" y="10138"/>
                    </a:lnTo>
                    <a:lnTo>
                      <a:pt x="12448" y="10131"/>
                    </a:lnTo>
                    <a:lnTo>
                      <a:pt x="12542" y="10107"/>
                    </a:lnTo>
                    <a:lnTo>
                      <a:pt x="12633" y="10076"/>
                    </a:lnTo>
                    <a:lnTo>
                      <a:pt x="12721" y="10037"/>
                    </a:lnTo>
                    <a:lnTo>
                      <a:pt x="12806" y="9982"/>
                    </a:lnTo>
                    <a:lnTo>
                      <a:pt x="12888" y="9927"/>
                    </a:lnTo>
                    <a:lnTo>
                      <a:pt x="12966" y="9864"/>
                    </a:lnTo>
                    <a:lnTo>
                      <a:pt x="13045" y="9794"/>
                    </a:lnTo>
                    <a:lnTo>
                      <a:pt x="13114" y="9700"/>
                    </a:lnTo>
                    <a:lnTo>
                      <a:pt x="13186" y="9614"/>
                    </a:lnTo>
                    <a:lnTo>
                      <a:pt x="13255" y="9504"/>
                    </a:lnTo>
                    <a:lnTo>
                      <a:pt x="13321" y="9403"/>
                    </a:lnTo>
                    <a:lnTo>
                      <a:pt x="13441" y="9152"/>
                    </a:lnTo>
                    <a:lnTo>
                      <a:pt x="13500" y="9011"/>
                    </a:lnTo>
                    <a:lnTo>
                      <a:pt x="13551" y="8870"/>
                    </a:lnTo>
                    <a:lnTo>
                      <a:pt x="13604" y="8714"/>
                    </a:lnTo>
                    <a:lnTo>
                      <a:pt x="13648" y="8557"/>
                    </a:lnTo>
                    <a:lnTo>
                      <a:pt x="13692" y="8393"/>
                    </a:lnTo>
                    <a:lnTo>
                      <a:pt x="13730" y="8220"/>
                    </a:lnTo>
                    <a:lnTo>
                      <a:pt x="13767" y="8040"/>
                    </a:lnTo>
                    <a:lnTo>
                      <a:pt x="13802" y="7845"/>
                    </a:lnTo>
                    <a:lnTo>
                      <a:pt x="13830" y="7649"/>
                    </a:lnTo>
                    <a:lnTo>
                      <a:pt x="13852" y="7445"/>
                    </a:lnTo>
                    <a:lnTo>
                      <a:pt x="13877" y="7242"/>
                    </a:lnTo>
                    <a:lnTo>
                      <a:pt x="13896" y="7030"/>
                    </a:lnTo>
                    <a:lnTo>
                      <a:pt x="13912" y="6803"/>
                    </a:lnTo>
                    <a:lnTo>
                      <a:pt x="13925" y="6568"/>
                    </a:lnTo>
                    <a:lnTo>
                      <a:pt x="13931" y="6334"/>
                    </a:lnTo>
                    <a:lnTo>
                      <a:pt x="13937" y="6091"/>
                    </a:lnTo>
                    <a:lnTo>
                      <a:pt x="13937" y="5574"/>
                    </a:lnTo>
                    <a:lnTo>
                      <a:pt x="13931" y="5324"/>
                    </a:lnTo>
                    <a:lnTo>
                      <a:pt x="13925" y="5089"/>
                    </a:lnTo>
                    <a:lnTo>
                      <a:pt x="13912" y="4854"/>
                    </a:lnTo>
                    <a:lnTo>
                      <a:pt x="13896" y="4627"/>
                    </a:lnTo>
                    <a:lnTo>
                      <a:pt x="13877" y="4408"/>
                    </a:lnTo>
                    <a:lnTo>
                      <a:pt x="13852" y="4196"/>
                    </a:lnTo>
                    <a:lnTo>
                      <a:pt x="13830" y="3993"/>
                    </a:lnTo>
                    <a:lnTo>
                      <a:pt x="13802" y="3805"/>
                    </a:lnTo>
                    <a:lnTo>
                      <a:pt x="13767" y="3609"/>
                    </a:lnTo>
                    <a:lnTo>
                      <a:pt x="13692" y="3249"/>
                    </a:lnTo>
                    <a:lnTo>
                      <a:pt x="13648" y="3077"/>
                    </a:lnTo>
                    <a:lnTo>
                      <a:pt x="13604" y="2920"/>
                    </a:lnTo>
                    <a:lnTo>
                      <a:pt x="13551" y="2764"/>
                    </a:lnTo>
                    <a:lnTo>
                      <a:pt x="13500" y="2615"/>
                    </a:lnTo>
                    <a:lnTo>
                      <a:pt x="13381" y="2349"/>
                    </a:lnTo>
                    <a:lnTo>
                      <a:pt x="13321" y="2239"/>
                    </a:lnTo>
                    <a:lnTo>
                      <a:pt x="13255" y="2122"/>
                    </a:lnTo>
                    <a:lnTo>
                      <a:pt x="13186" y="2020"/>
                    </a:lnTo>
                    <a:lnTo>
                      <a:pt x="13114" y="1926"/>
                    </a:lnTo>
                    <a:lnTo>
                      <a:pt x="13045" y="1840"/>
                    </a:lnTo>
                    <a:lnTo>
                      <a:pt x="12888" y="1699"/>
                    </a:lnTo>
                    <a:lnTo>
                      <a:pt x="12806" y="1644"/>
                    </a:lnTo>
                    <a:lnTo>
                      <a:pt x="12721" y="1597"/>
                    </a:lnTo>
                    <a:lnTo>
                      <a:pt x="12633" y="1558"/>
                    </a:lnTo>
                    <a:lnTo>
                      <a:pt x="12542" y="1527"/>
                    </a:lnTo>
                    <a:lnTo>
                      <a:pt x="12448" y="1503"/>
                    </a:lnTo>
                    <a:lnTo>
                      <a:pt x="12354" y="1487"/>
                    </a:lnTo>
                    <a:lnTo>
                      <a:pt x="10877" y="1487"/>
                    </a:lnTo>
                    <a:lnTo>
                      <a:pt x="10877" y="10146"/>
                    </a:lnTo>
                    <a:close/>
                    <a:moveTo>
                      <a:pt x="15665" y="21389"/>
                    </a:moveTo>
                    <a:lnTo>
                      <a:pt x="15665" y="0"/>
                    </a:lnTo>
                    <a:lnTo>
                      <a:pt x="19426" y="0"/>
                    </a:lnTo>
                    <a:lnTo>
                      <a:pt x="19426" y="1378"/>
                    </a:lnTo>
                    <a:lnTo>
                      <a:pt x="16205" y="1378"/>
                    </a:lnTo>
                    <a:lnTo>
                      <a:pt x="16205" y="9943"/>
                    </a:lnTo>
                    <a:lnTo>
                      <a:pt x="19354" y="9943"/>
                    </a:lnTo>
                    <a:lnTo>
                      <a:pt x="19354" y="11328"/>
                    </a:lnTo>
                    <a:lnTo>
                      <a:pt x="16205" y="11328"/>
                    </a:lnTo>
                    <a:lnTo>
                      <a:pt x="16205" y="20011"/>
                    </a:lnTo>
                    <a:lnTo>
                      <a:pt x="19548" y="20011"/>
                    </a:lnTo>
                    <a:lnTo>
                      <a:pt x="19548" y="21389"/>
                    </a:lnTo>
                    <a:lnTo>
                      <a:pt x="15665" y="21389"/>
                    </a:lnTo>
                    <a:close/>
                    <a:moveTo>
                      <a:pt x="21063" y="21389"/>
                    </a:moveTo>
                    <a:lnTo>
                      <a:pt x="21063" y="0"/>
                    </a:lnTo>
                    <a:lnTo>
                      <a:pt x="21600" y="0"/>
                    </a:lnTo>
                    <a:lnTo>
                      <a:pt x="21600" y="21389"/>
                    </a:lnTo>
                    <a:lnTo>
                      <a:pt x="21063" y="21389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44" name="Freeform 73"/>
              <p:cNvSpPr/>
              <p:nvPr/>
            </p:nvSpPr>
            <p:spPr>
              <a:xfrm>
                <a:off x="107205" y="953813"/>
                <a:ext cx="50451" cy="66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0" y="20390"/>
                    </a:moveTo>
                    <a:lnTo>
                      <a:pt x="150" y="15725"/>
                    </a:lnTo>
                    <a:lnTo>
                      <a:pt x="1125" y="16243"/>
                    </a:lnTo>
                    <a:lnTo>
                      <a:pt x="2175" y="16704"/>
                    </a:lnTo>
                    <a:lnTo>
                      <a:pt x="3150" y="17050"/>
                    </a:lnTo>
                    <a:lnTo>
                      <a:pt x="4275" y="17338"/>
                    </a:lnTo>
                    <a:lnTo>
                      <a:pt x="5400" y="17568"/>
                    </a:lnTo>
                    <a:lnTo>
                      <a:pt x="6525" y="17741"/>
                    </a:lnTo>
                    <a:lnTo>
                      <a:pt x="7650" y="17856"/>
                    </a:lnTo>
                    <a:lnTo>
                      <a:pt x="8850" y="17914"/>
                    </a:lnTo>
                    <a:lnTo>
                      <a:pt x="10050" y="17856"/>
                    </a:lnTo>
                    <a:lnTo>
                      <a:pt x="11175" y="17741"/>
                    </a:lnTo>
                    <a:lnTo>
                      <a:pt x="12075" y="17510"/>
                    </a:lnTo>
                    <a:lnTo>
                      <a:pt x="12825" y="17280"/>
                    </a:lnTo>
                    <a:lnTo>
                      <a:pt x="13425" y="16934"/>
                    </a:lnTo>
                    <a:lnTo>
                      <a:pt x="13800" y="16589"/>
                    </a:lnTo>
                    <a:lnTo>
                      <a:pt x="13950" y="16416"/>
                    </a:lnTo>
                    <a:lnTo>
                      <a:pt x="14025" y="16186"/>
                    </a:lnTo>
                    <a:lnTo>
                      <a:pt x="14100" y="16013"/>
                    </a:lnTo>
                    <a:lnTo>
                      <a:pt x="14100" y="15437"/>
                    </a:lnTo>
                    <a:lnTo>
                      <a:pt x="14025" y="15206"/>
                    </a:lnTo>
                    <a:lnTo>
                      <a:pt x="13875" y="14918"/>
                    </a:lnTo>
                    <a:lnTo>
                      <a:pt x="13650" y="14688"/>
                    </a:lnTo>
                    <a:lnTo>
                      <a:pt x="13050" y="14170"/>
                    </a:lnTo>
                    <a:lnTo>
                      <a:pt x="12150" y="13766"/>
                    </a:lnTo>
                    <a:lnTo>
                      <a:pt x="11175" y="13363"/>
                    </a:lnTo>
                    <a:lnTo>
                      <a:pt x="9375" y="12845"/>
                    </a:lnTo>
                    <a:lnTo>
                      <a:pt x="8775" y="12614"/>
                    </a:lnTo>
                    <a:lnTo>
                      <a:pt x="8025" y="12384"/>
                    </a:lnTo>
                    <a:lnTo>
                      <a:pt x="6450" y="11981"/>
                    </a:lnTo>
                    <a:lnTo>
                      <a:pt x="5550" y="11693"/>
                    </a:lnTo>
                    <a:lnTo>
                      <a:pt x="4800" y="11405"/>
                    </a:lnTo>
                    <a:lnTo>
                      <a:pt x="4125" y="11117"/>
                    </a:lnTo>
                    <a:lnTo>
                      <a:pt x="3375" y="10771"/>
                    </a:lnTo>
                    <a:lnTo>
                      <a:pt x="1800" y="9734"/>
                    </a:lnTo>
                    <a:lnTo>
                      <a:pt x="1350" y="9389"/>
                    </a:lnTo>
                    <a:lnTo>
                      <a:pt x="975" y="8928"/>
                    </a:lnTo>
                    <a:lnTo>
                      <a:pt x="675" y="8525"/>
                    </a:lnTo>
                    <a:lnTo>
                      <a:pt x="450" y="8122"/>
                    </a:lnTo>
                    <a:lnTo>
                      <a:pt x="300" y="7661"/>
                    </a:lnTo>
                    <a:lnTo>
                      <a:pt x="150" y="7142"/>
                    </a:lnTo>
                    <a:lnTo>
                      <a:pt x="0" y="6221"/>
                    </a:lnTo>
                    <a:lnTo>
                      <a:pt x="75" y="5357"/>
                    </a:lnTo>
                    <a:lnTo>
                      <a:pt x="225" y="4666"/>
                    </a:lnTo>
                    <a:lnTo>
                      <a:pt x="525" y="3974"/>
                    </a:lnTo>
                    <a:lnTo>
                      <a:pt x="975" y="3398"/>
                    </a:lnTo>
                    <a:lnTo>
                      <a:pt x="1500" y="2822"/>
                    </a:lnTo>
                    <a:lnTo>
                      <a:pt x="2175" y="2304"/>
                    </a:lnTo>
                    <a:lnTo>
                      <a:pt x="2850" y="1843"/>
                    </a:lnTo>
                    <a:lnTo>
                      <a:pt x="3675" y="1440"/>
                    </a:lnTo>
                    <a:lnTo>
                      <a:pt x="4575" y="1094"/>
                    </a:lnTo>
                    <a:lnTo>
                      <a:pt x="5475" y="806"/>
                    </a:lnTo>
                    <a:lnTo>
                      <a:pt x="6525" y="518"/>
                    </a:lnTo>
                    <a:lnTo>
                      <a:pt x="7575" y="346"/>
                    </a:lnTo>
                    <a:lnTo>
                      <a:pt x="8775" y="173"/>
                    </a:lnTo>
                    <a:lnTo>
                      <a:pt x="9900" y="58"/>
                    </a:lnTo>
                    <a:lnTo>
                      <a:pt x="11175" y="0"/>
                    </a:lnTo>
                    <a:lnTo>
                      <a:pt x="14625" y="0"/>
                    </a:lnTo>
                    <a:lnTo>
                      <a:pt x="15750" y="58"/>
                    </a:lnTo>
                    <a:lnTo>
                      <a:pt x="17700" y="288"/>
                    </a:lnTo>
                    <a:lnTo>
                      <a:pt x="18525" y="403"/>
                    </a:lnTo>
                    <a:lnTo>
                      <a:pt x="19425" y="576"/>
                    </a:lnTo>
                    <a:lnTo>
                      <a:pt x="20250" y="806"/>
                    </a:lnTo>
                    <a:lnTo>
                      <a:pt x="20250" y="5126"/>
                    </a:lnTo>
                    <a:lnTo>
                      <a:pt x="19425" y="4781"/>
                    </a:lnTo>
                    <a:lnTo>
                      <a:pt x="18450" y="4493"/>
                    </a:lnTo>
                    <a:lnTo>
                      <a:pt x="17550" y="4262"/>
                    </a:lnTo>
                    <a:lnTo>
                      <a:pt x="16575" y="4032"/>
                    </a:lnTo>
                    <a:lnTo>
                      <a:pt x="15600" y="3859"/>
                    </a:lnTo>
                    <a:lnTo>
                      <a:pt x="14625" y="3744"/>
                    </a:lnTo>
                    <a:lnTo>
                      <a:pt x="13650" y="3686"/>
                    </a:lnTo>
                    <a:lnTo>
                      <a:pt x="11625" y="3686"/>
                    </a:lnTo>
                    <a:lnTo>
                      <a:pt x="10575" y="3802"/>
                    </a:lnTo>
                    <a:lnTo>
                      <a:pt x="9675" y="3974"/>
                    </a:lnTo>
                    <a:lnTo>
                      <a:pt x="8925" y="4320"/>
                    </a:lnTo>
                    <a:lnTo>
                      <a:pt x="8325" y="4550"/>
                    </a:lnTo>
                    <a:lnTo>
                      <a:pt x="7800" y="4954"/>
                    </a:lnTo>
                    <a:lnTo>
                      <a:pt x="7650" y="5126"/>
                    </a:lnTo>
                    <a:lnTo>
                      <a:pt x="7575" y="5299"/>
                    </a:lnTo>
                    <a:lnTo>
                      <a:pt x="7425" y="5760"/>
                    </a:lnTo>
                    <a:lnTo>
                      <a:pt x="7500" y="6048"/>
                    </a:lnTo>
                    <a:lnTo>
                      <a:pt x="7650" y="6509"/>
                    </a:lnTo>
                    <a:lnTo>
                      <a:pt x="7875" y="6739"/>
                    </a:lnTo>
                    <a:lnTo>
                      <a:pt x="8400" y="7085"/>
                    </a:lnTo>
                    <a:lnTo>
                      <a:pt x="9075" y="7546"/>
                    </a:lnTo>
                    <a:lnTo>
                      <a:pt x="9900" y="7891"/>
                    </a:lnTo>
                    <a:lnTo>
                      <a:pt x="11475" y="8410"/>
                    </a:lnTo>
                    <a:lnTo>
                      <a:pt x="12075" y="8582"/>
                    </a:lnTo>
                    <a:lnTo>
                      <a:pt x="12750" y="8755"/>
                    </a:lnTo>
                    <a:lnTo>
                      <a:pt x="13425" y="8986"/>
                    </a:lnTo>
                    <a:lnTo>
                      <a:pt x="14325" y="9274"/>
                    </a:lnTo>
                    <a:lnTo>
                      <a:pt x="15225" y="9504"/>
                    </a:lnTo>
                    <a:lnTo>
                      <a:pt x="16050" y="9792"/>
                    </a:lnTo>
                    <a:lnTo>
                      <a:pt x="17550" y="10368"/>
                    </a:lnTo>
                    <a:lnTo>
                      <a:pt x="18225" y="10714"/>
                    </a:lnTo>
                    <a:lnTo>
                      <a:pt x="18825" y="11059"/>
                    </a:lnTo>
                    <a:lnTo>
                      <a:pt x="19425" y="11462"/>
                    </a:lnTo>
                    <a:lnTo>
                      <a:pt x="19875" y="11808"/>
                    </a:lnTo>
                    <a:lnTo>
                      <a:pt x="20325" y="12211"/>
                    </a:lnTo>
                    <a:lnTo>
                      <a:pt x="20700" y="12672"/>
                    </a:lnTo>
                    <a:lnTo>
                      <a:pt x="21000" y="13133"/>
                    </a:lnTo>
                    <a:lnTo>
                      <a:pt x="21225" y="13594"/>
                    </a:lnTo>
                    <a:lnTo>
                      <a:pt x="21525" y="14112"/>
                    </a:lnTo>
                    <a:lnTo>
                      <a:pt x="21600" y="14746"/>
                    </a:lnTo>
                    <a:lnTo>
                      <a:pt x="21600" y="16186"/>
                    </a:lnTo>
                    <a:lnTo>
                      <a:pt x="21375" y="16934"/>
                    </a:lnTo>
                    <a:lnTo>
                      <a:pt x="20625" y="18317"/>
                    </a:lnTo>
                    <a:lnTo>
                      <a:pt x="20025" y="18835"/>
                    </a:lnTo>
                    <a:lnTo>
                      <a:pt x="19425" y="19411"/>
                    </a:lnTo>
                    <a:lnTo>
                      <a:pt x="17925" y="20218"/>
                    </a:lnTo>
                    <a:lnTo>
                      <a:pt x="17025" y="20506"/>
                    </a:lnTo>
                    <a:lnTo>
                      <a:pt x="16050" y="20794"/>
                    </a:lnTo>
                    <a:lnTo>
                      <a:pt x="15075" y="21024"/>
                    </a:lnTo>
                    <a:lnTo>
                      <a:pt x="13875" y="21312"/>
                    </a:lnTo>
                    <a:lnTo>
                      <a:pt x="12825" y="21427"/>
                    </a:lnTo>
                    <a:lnTo>
                      <a:pt x="11550" y="21485"/>
                    </a:lnTo>
                    <a:lnTo>
                      <a:pt x="10425" y="21542"/>
                    </a:lnTo>
                    <a:lnTo>
                      <a:pt x="9150" y="21600"/>
                    </a:lnTo>
                    <a:lnTo>
                      <a:pt x="7800" y="21542"/>
                    </a:lnTo>
                    <a:lnTo>
                      <a:pt x="6600" y="21542"/>
                    </a:lnTo>
                    <a:lnTo>
                      <a:pt x="5325" y="21427"/>
                    </a:lnTo>
                    <a:lnTo>
                      <a:pt x="4200" y="21312"/>
                    </a:lnTo>
                    <a:lnTo>
                      <a:pt x="3000" y="21139"/>
                    </a:lnTo>
                    <a:lnTo>
                      <a:pt x="2025" y="20909"/>
                    </a:lnTo>
                    <a:lnTo>
                      <a:pt x="975" y="20678"/>
                    </a:lnTo>
                    <a:lnTo>
                      <a:pt x="150" y="2039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45" name="Freeform 74"/>
              <p:cNvSpPr/>
              <p:nvPr/>
            </p:nvSpPr>
            <p:spPr>
              <a:xfrm>
                <a:off x="170267" y="972732"/>
                <a:ext cx="56757" cy="47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67" y="21600"/>
                    </a:moveTo>
                    <a:lnTo>
                      <a:pt x="9504" y="21520"/>
                    </a:lnTo>
                    <a:lnTo>
                      <a:pt x="8308" y="21361"/>
                    </a:lnTo>
                    <a:lnTo>
                      <a:pt x="7311" y="21201"/>
                    </a:lnTo>
                    <a:lnTo>
                      <a:pt x="6247" y="20803"/>
                    </a:lnTo>
                    <a:lnTo>
                      <a:pt x="5317" y="20404"/>
                    </a:lnTo>
                    <a:lnTo>
                      <a:pt x="4453" y="19926"/>
                    </a:lnTo>
                    <a:lnTo>
                      <a:pt x="3655" y="19368"/>
                    </a:lnTo>
                    <a:lnTo>
                      <a:pt x="2924" y="18731"/>
                    </a:lnTo>
                    <a:lnTo>
                      <a:pt x="2193" y="17854"/>
                    </a:lnTo>
                    <a:lnTo>
                      <a:pt x="1662" y="17137"/>
                    </a:lnTo>
                    <a:lnTo>
                      <a:pt x="1196" y="16260"/>
                    </a:lnTo>
                    <a:lnTo>
                      <a:pt x="798" y="15224"/>
                    </a:lnTo>
                    <a:lnTo>
                      <a:pt x="399" y="14267"/>
                    </a:lnTo>
                    <a:lnTo>
                      <a:pt x="199" y="13151"/>
                    </a:lnTo>
                    <a:lnTo>
                      <a:pt x="66" y="12035"/>
                    </a:lnTo>
                    <a:lnTo>
                      <a:pt x="0" y="10840"/>
                    </a:lnTo>
                    <a:lnTo>
                      <a:pt x="66" y="9565"/>
                    </a:lnTo>
                    <a:lnTo>
                      <a:pt x="199" y="8369"/>
                    </a:lnTo>
                    <a:lnTo>
                      <a:pt x="465" y="7333"/>
                    </a:lnTo>
                    <a:lnTo>
                      <a:pt x="798" y="6217"/>
                    </a:lnTo>
                    <a:lnTo>
                      <a:pt x="1196" y="5261"/>
                    </a:lnTo>
                    <a:lnTo>
                      <a:pt x="1728" y="4384"/>
                    </a:lnTo>
                    <a:lnTo>
                      <a:pt x="2260" y="3587"/>
                    </a:lnTo>
                    <a:lnTo>
                      <a:pt x="2991" y="2869"/>
                    </a:lnTo>
                    <a:lnTo>
                      <a:pt x="3788" y="2152"/>
                    </a:lnTo>
                    <a:lnTo>
                      <a:pt x="4652" y="1514"/>
                    </a:lnTo>
                    <a:lnTo>
                      <a:pt x="5516" y="1036"/>
                    </a:lnTo>
                    <a:lnTo>
                      <a:pt x="6513" y="638"/>
                    </a:lnTo>
                    <a:lnTo>
                      <a:pt x="7510" y="319"/>
                    </a:lnTo>
                    <a:lnTo>
                      <a:pt x="9770" y="0"/>
                    </a:lnTo>
                    <a:lnTo>
                      <a:pt x="12162" y="0"/>
                    </a:lnTo>
                    <a:lnTo>
                      <a:pt x="13359" y="159"/>
                    </a:lnTo>
                    <a:lnTo>
                      <a:pt x="14422" y="319"/>
                    </a:lnTo>
                    <a:lnTo>
                      <a:pt x="15419" y="638"/>
                    </a:lnTo>
                    <a:lnTo>
                      <a:pt x="16416" y="1036"/>
                    </a:lnTo>
                    <a:lnTo>
                      <a:pt x="17214" y="1514"/>
                    </a:lnTo>
                    <a:lnTo>
                      <a:pt x="18011" y="2152"/>
                    </a:lnTo>
                    <a:lnTo>
                      <a:pt x="18809" y="2869"/>
                    </a:lnTo>
                    <a:lnTo>
                      <a:pt x="19407" y="3587"/>
                    </a:lnTo>
                    <a:lnTo>
                      <a:pt x="20071" y="4304"/>
                    </a:lnTo>
                    <a:lnTo>
                      <a:pt x="20537" y="5261"/>
                    </a:lnTo>
                    <a:lnTo>
                      <a:pt x="20935" y="6137"/>
                    </a:lnTo>
                    <a:lnTo>
                      <a:pt x="21201" y="7173"/>
                    </a:lnTo>
                    <a:lnTo>
                      <a:pt x="21401" y="8210"/>
                    </a:lnTo>
                    <a:lnTo>
                      <a:pt x="21534" y="9325"/>
                    </a:lnTo>
                    <a:lnTo>
                      <a:pt x="21600" y="10441"/>
                    </a:lnTo>
                    <a:lnTo>
                      <a:pt x="21534" y="11717"/>
                    </a:lnTo>
                    <a:lnTo>
                      <a:pt x="21401" y="12912"/>
                    </a:lnTo>
                    <a:lnTo>
                      <a:pt x="21201" y="14028"/>
                    </a:lnTo>
                    <a:lnTo>
                      <a:pt x="20869" y="15064"/>
                    </a:lnTo>
                    <a:lnTo>
                      <a:pt x="20470" y="16021"/>
                    </a:lnTo>
                    <a:lnTo>
                      <a:pt x="19938" y="16977"/>
                    </a:lnTo>
                    <a:lnTo>
                      <a:pt x="19340" y="17774"/>
                    </a:lnTo>
                    <a:lnTo>
                      <a:pt x="18742" y="18651"/>
                    </a:lnTo>
                    <a:lnTo>
                      <a:pt x="17945" y="19289"/>
                    </a:lnTo>
                    <a:lnTo>
                      <a:pt x="17147" y="19846"/>
                    </a:lnTo>
                    <a:lnTo>
                      <a:pt x="16283" y="20404"/>
                    </a:lnTo>
                    <a:lnTo>
                      <a:pt x="14289" y="21201"/>
                    </a:lnTo>
                    <a:lnTo>
                      <a:pt x="13159" y="21361"/>
                    </a:lnTo>
                    <a:lnTo>
                      <a:pt x="11963" y="21520"/>
                    </a:lnTo>
                    <a:lnTo>
                      <a:pt x="10767" y="21600"/>
                    </a:lnTo>
                    <a:close/>
                    <a:moveTo>
                      <a:pt x="10900" y="4862"/>
                    </a:moveTo>
                    <a:lnTo>
                      <a:pt x="10302" y="4862"/>
                    </a:lnTo>
                    <a:lnTo>
                      <a:pt x="9371" y="5021"/>
                    </a:lnTo>
                    <a:lnTo>
                      <a:pt x="8972" y="5181"/>
                    </a:lnTo>
                    <a:lnTo>
                      <a:pt x="8574" y="5420"/>
                    </a:lnTo>
                    <a:lnTo>
                      <a:pt x="8108" y="5659"/>
                    </a:lnTo>
                    <a:lnTo>
                      <a:pt x="7776" y="5978"/>
                    </a:lnTo>
                    <a:lnTo>
                      <a:pt x="7510" y="6297"/>
                    </a:lnTo>
                    <a:lnTo>
                      <a:pt x="7244" y="6695"/>
                    </a:lnTo>
                    <a:lnTo>
                      <a:pt x="6978" y="7253"/>
                    </a:lnTo>
                    <a:lnTo>
                      <a:pt x="6779" y="7731"/>
                    </a:lnTo>
                    <a:lnTo>
                      <a:pt x="6646" y="8210"/>
                    </a:lnTo>
                    <a:lnTo>
                      <a:pt x="6513" y="8768"/>
                    </a:lnTo>
                    <a:lnTo>
                      <a:pt x="6314" y="9405"/>
                    </a:lnTo>
                    <a:lnTo>
                      <a:pt x="6314" y="10043"/>
                    </a:lnTo>
                    <a:lnTo>
                      <a:pt x="6247" y="10760"/>
                    </a:lnTo>
                    <a:lnTo>
                      <a:pt x="6314" y="11398"/>
                    </a:lnTo>
                    <a:lnTo>
                      <a:pt x="6314" y="12115"/>
                    </a:lnTo>
                    <a:lnTo>
                      <a:pt x="6513" y="12753"/>
                    </a:lnTo>
                    <a:lnTo>
                      <a:pt x="6646" y="13311"/>
                    </a:lnTo>
                    <a:lnTo>
                      <a:pt x="6779" y="13948"/>
                    </a:lnTo>
                    <a:lnTo>
                      <a:pt x="6978" y="14427"/>
                    </a:lnTo>
                    <a:lnTo>
                      <a:pt x="7178" y="14825"/>
                    </a:lnTo>
                    <a:lnTo>
                      <a:pt x="7444" y="15224"/>
                    </a:lnTo>
                    <a:lnTo>
                      <a:pt x="8108" y="15861"/>
                    </a:lnTo>
                    <a:lnTo>
                      <a:pt x="8906" y="16339"/>
                    </a:lnTo>
                    <a:lnTo>
                      <a:pt x="9836" y="16658"/>
                    </a:lnTo>
                    <a:lnTo>
                      <a:pt x="10302" y="16658"/>
                    </a:lnTo>
                    <a:lnTo>
                      <a:pt x="10966" y="16738"/>
                    </a:lnTo>
                    <a:lnTo>
                      <a:pt x="11431" y="16658"/>
                    </a:lnTo>
                    <a:lnTo>
                      <a:pt x="11963" y="16579"/>
                    </a:lnTo>
                    <a:lnTo>
                      <a:pt x="12428" y="16499"/>
                    </a:lnTo>
                    <a:lnTo>
                      <a:pt x="12894" y="16339"/>
                    </a:lnTo>
                    <a:lnTo>
                      <a:pt x="13226" y="16021"/>
                    </a:lnTo>
                    <a:lnTo>
                      <a:pt x="13625" y="15782"/>
                    </a:lnTo>
                    <a:lnTo>
                      <a:pt x="13957" y="15542"/>
                    </a:lnTo>
                    <a:lnTo>
                      <a:pt x="14289" y="15144"/>
                    </a:lnTo>
                    <a:lnTo>
                      <a:pt x="14555" y="14745"/>
                    </a:lnTo>
                    <a:lnTo>
                      <a:pt x="14754" y="14347"/>
                    </a:lnTo>
                    <a:lnTo>
                      <a:pt x="14954" y="13869"/>
                    </a:lnTo>
                    <a:lnTo>
                      <a:pt x="15087" y="13231"/>
                    </a:lnTo>
                    <a:lnTo>
                      <a:pt x="15220" y="12673"/>
                    </a:lnTo>
                    <a:lnTo>
                      <a:pt x="15286" y="12035"/>
                    </a:lnTo>
                    <a:lnTo>
                      <a:pt x="15353" y="11318"/>
                    </a:lnTo>
                    <a:lnTo>
                      <a:pt x="15353" y="9883"/>
                    </a:lnTo>
                    <a:lnTo>
                      <a:pt x="15220" y="8608"/>
                    </a:lnTo>
                    <a:lnTo>
                      <a:pt x="15087" y="8050"/>
                    </a:lnTo>
                    <a:lnTo>
                      <a:pt x="14954" y="7572"/>
                    </a:lnTo>
                    <a:lnTo>
                      <a:pt x="14555" y="6615"/>
                    </a:lnTo>
                    <a:lnTo>
                      <a:pt x="14289" y="6217"/>
                    </a:lnTo>
                    <a:lnTo>
                      <a:pt x="13890" y="5898"/>
                    </a:lnTo>
                    <a:lnTo>
                      <a:pt x="13625" y="5579"/>
                    </a:lnTo>
                    <a:lnTo>
                      <a:pt x="13226" y="5340"/>
                    </a:lnTo>
                    <a:lnTo>
                      <a:pt x="12428" y="5021"/>
                    </a:lnTo>
                    <a:lnTo>
                      <a:pt x="11897" y="4942"/>
                    </a:lnTo>
                    <a:lnTo>
                      <a:pt x="11431" y="4862"/>
                    </a:lnTo>
                    <a:lnTo>
                      <a:pt x="10900" y="4862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46" name="Freeform 75"/>
              <p:cNvSpPr/>
              <p:nvPr/>
            </p:nvSpPr>
            <p:spPr>
              <a:xfrm>
                <a:off x="261707" y="960119"/>
                <a:ext cx="36261" cy="59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972"/>
                    </a:moveTo>
                    <a:lnTo>
                      <a:pt x="20458" y="21286"/>
                    </a:lnTo>
                    <a:lnTo>
                      <a:pt x="19004" y="21412"/>
                    </a:lnTo>
                    <a:lnTo>
                      <a:pt x="17238" y="21537"/>
                    </a:lnTo>
                    <a:lnTo>
                      <a:pt x="15265" y="21600"/>
                    </a:lnTo>
                    <a:lnTo>
                      <a:pt x="14019" y="21537"/>
                    </a:lnTo>
                    <a:lnTo>
                      <a:pt x="12877" y="21474"/>
                    </a:lnTo>
                    <a:lnTo>
                      <a:pt x="11838" y="21412"/>
                    </a:lnTo>
                    <a:lnTo>
                      <a:pt x="10904" y="21223"/>
                    </a:lnTo>
                    <a:lnTo>
                      <a:pt x="9865" y="20972"/>
                    </a:lnTo>
                    <a:lnTo>
                      <a:pt x="9035" y="20784"/>
                    </a:lnTo>
                    <a:lnTo>
                      <a:pt x="8308" y="20533"/>
                    </a:lnTo>
                    <a:lnTo>
                      <a:pt x="7685" y="20219"/>
                    </a:lnTo>
                    <a:lnTo>
                      <a:pt x="7062" y="19842"/>
                    </a:lnTo>
                    <a:lnTo>
                      <a:pt x="6542" y="19465"/>
                    </a:lnTo>
                    <a:lnTo>
                      <a:pt x="5712" y="18460"/>
                    </a:lnTo>
                    <a:lnTo>
                      <a:pt x="5504" y="17958"/>
                    </a:lnTo>
                    <a:lnTo>
                      <a:pt x="5296" y="17393"/>
                    </a:lnTo>
                    <a:lnTo>
                      <a:pt x="5192" y="16702"/>
                    </a:lnTo>
                    <a:lnTo>
                      <a:pt x="5088" y="16074"/>
                    </a:lnTo>
                    <a:lnTo>
                      <a:pt x="5088" y="8665"/>
                    </a:lnTo>
                    <a:lnTo>
                      <a:pt x="0" y="8665"/>
                    </a:lnTo>
                    <a:lnTo>
                      <a:pt x="0" y="4960"/>
                    </a:lnTo>
                    <a:lnTo>
                      <a:pt x="5088" y="4960"/>
                    </a:lnTo>
                    <a:lnTo>
                      <a:pt x="5088" y="1444"/>
                    </a:lnTo>
                    <a:lnTo>
                      <a:pt x="14746" y="0"/>
                    </a:lnTo>
                    <a:lnTo>
                      <a:pt x="14746" y="4960"/>
                    </a:lnTo>
                    <a:lnTo>
                      <a:pt x="21600" y="4960"/>
                    </a:lnTo>
                    <a:lnTo>
                      <a:pt x="21600" y="8665"/>
                    </a:lnTo>
                    <a:lnTo>
                      <a:pt x="14746" y="8665"/>
                    </a:lnTo>
                    <a:lnTo>
                      <a:pt x="14746" y="15823"/>
                    </a:lnTo>
                    <a:lnTo>
                      <a:pt x="14954" y="16326"/>
                    </a:lnTo>
                    <a:lnTo>
                      <a:pt x="15265" y="16702"/>
                    </a:lnTo>
                    <a:lnTo>
                      <a:pt x="15681" y="17079"/>
                    </a:lnTo>
                    <a:lnTo>
                      <a:pt x="16200" y="17393"/>
                    </a:lnTo>
                    <a:lnTo>
                      <a:pt x="16927" y="17581"/>
                    </a:lnTo>
                    <a:lnTo>
                      <a:pt x="17654" y="17707"/>
                    </a:lnTo>
                    <a:lnTo>
                      <a:pt x="18485" y="17770"/>
                    </a:lnTo>
                    <a:lnTo>
                      <a:pt x="19419" y="17707"/>
                    </a:lnTo>
                    <a:lnTo>
                      <a:pt x="20146" y="17644"/>
                    </a:lnTo>
                    <a:lnTo>
                      <a:pt x="20873" y="17519"/>
                    </a:lnTo>
                    <a:lnTo>
                      <a:pt x="21600" y="17267"/>
                    </a:lnTo>
                    <a:lnTo>
                      <a:pt x="21600" y="20972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47" name="Freeform 76"/>
              <p:cNvSpPr/>
              <p:nvPr/>
            </p:nvSpPr>
            <p:spPr>
              <a:xfrm>
                <a:off x="312156" y="952236"/>
                <a:ext cx="50451" cy="66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4700" y="21600"/>
                    </a:lnTo>
                    <a:lnTo>
                      <a:pt x="14700" y="13310"/>
                    </a:lnTo>
                    <a:lnTo>
                      <a:pt x="14625" y="12520"/>
                    </a:lnTo>
                    <a:lnTo>
                      <a:pt x="14475" y="11843"/>
                    </a:lnTo>
                    <a:lnTo>
                      <a:pt x="14400" y="11561"/>
                    </a:lnTo>
                    <a:lnTo>
                      <a:pt x="14250" y="11279"/>
                    </a:lnTo>
                    <a:lnTo>
                      <a:pt x="13800" y="10828"/>
                    </a:lnTo>
                    <a:lnTo>
                      <a:pt x="13575" y="10659"/>
                    </a:lnTo>
                    <a:lnTo>
                      <a:pt x="13275" y="10490"/>
                    </a:lnTo>
                    <a:lnTo>
                      <a:pt x="12675" y="10264"/>
                    </a:lnTo>
                    <a:lnTo>
                      <a:pt x="12000" y="10095"/>
                    </a:lnTo>
                    <a:lnTo>
                      <a:pt x="10650" y="10095"/>
                    </a:lnTo>
                    <a:lnTo>
                      <a:pt x="10275" y="10151"/>
                    </a:lnTo>
                    <a:lnTo>
                      <a:pt x="9825" y="10208"/>
                    </a:lnTo>
                    <a:lnTo>
                      <a:pt x="9450" y="10264"/>
                    </a:lnTo>
                    <a:lnTo>
                      <a:pt x="9075" y="10433"/>
                    </a:lnTo>
                    <a:lnTo>
                      <a:pt x="8775" y="10546"/>
                    </a:lnTo>
                    <a:lnTo>
                      <a:pt x="8400" y="10715"/>
                    </a:lnTo>
                    <a:lnTo>
                      <a:pt x="8175" y="10941"/>
                    </a:lnTo>
                    <a:lnTo>
                      <a:pt x="7875" y="11167"/>
                    </a:lnTo>
                    <a:lnTo>
                      <a:pt x="7650" y="11392"/>
                    </a:lnTo>
                    <a:lnTo>
                      <a:pt x="7500" y="11731"/>
                    </a:lnTo>
                    <a:lnTo>
                      <a:pt x="7200" y="11956"/>
                    </a:lnTo>
                    <a:lnTo>
                      <a:pt x="7125" y="12238"/>
                    </a:lnTo>
                    <a:lnTo>
                      <a:pt x="7050" y="12577"/>
                    </a:lnTo>
                    <a:lnTo>
                      <a:pt x="6975" y="12858"/>
                    </a:lnTo>
                    <a:lnTo>
                      <a:pt x="6975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6975" y="0"/>
                    </a:lnTo>
                    <a:lnTo>
                      <a:pt x="6975" y="9136"/>
                    </a:lnTo>
                    <a:lnTo>
                      <a:pt x="7050" y="9136"/>
                    </a:lnTo>
                    <a:lnTo>
                      <a:pt x="7725" y="8572"/>
                    </a:lnTo>
                    <a:lnTo>
                      <a:pt x="8475" y="8008"/>
                    </a:lnTo>
                    <a:lnTo>
                      <a:pt x="9225" y="7557"/>
                    </a:lnTo>
                    <a:lnTo>
                      <a:pt x="10050" y="7219"/>
                    </a:lnTo>
                    <a:lnTo>
                      <a:pt x="10950" y="6993"/>
                    </a:lnTo>
                    <a:lnTo>
                      <a:pt x="11925" y="6768"/>
                    </a:lnTo>
                    <a:lnTo>
                      <a:pt x="12900" y="6655"/>
                    </a:lnTo>
                    <a:lnTo>
                      <a:pt x="14925" y="6655"/>
                    </a:lnTo>
                    <a:lnTo>
                      <a:pt x="15750" y="6711"/>
                    </a:lnTo>
                    <a:lnTo>
                      <a:pt x="16575" y="6824"/>
                    </a:lnTo>
                    <a:lnTo>
                      <a:pt x="17325" y="6993"/>
                    </a:lnTo>
                    <a:lnTo>
                      <a:pt x="18675" y="7444"/>
                    </a:lnTo>
                    <a:lnTo>
                      <a:pt x="19200" y="7726"/>
                    </a:lnTo>
                    <a:lnTo>
                      <a:pt x="19725" y="8065"/>
                    </a:lnTo>
                    <a:lnTo>
                      <a:pt x="20100" y="8516"/>
                    </a:lnTo>
                    <a:lnTo>
                      <a:pt x="20550" y="8967"/>
                    </a:lnTo>
                    <a:lnTo>
                      <a:pt x="20925" y="9418"/>
                    </a:lnTo>
                    <a:lnTo>
                      <a:pt x="21375" y="10546"/>
                    </a:lnTo>
                    <a:lnTo>
                      <a:pt x="21525" y="11167"/>
                    </a:lnTo>
                    <a:lnTo>
                      <a:pt x="21600" y="119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48" name="Freeform 77"/>
              <p:cNvSpPr/>
              <p:nvPr/>
            </p:nvSpPr>
            <p:spPr>
              <a:xfrm>
                <a:off x="378372" y="972732"/>
                <a:ext cx="47297" cy="47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122"/>
                    </a:moveTo>
                    <a:lnTo>
                      <a:pt x="14666" y="21122"/>
                    </a:lnTo>
                    <a:lnTo>
                      <a:pt x="14666" y="18093"/>
                    </a:lnTo>
                    <a:lnTo>
                      <a:pt x="14586" y="18093"/>
                    </a:lnTo>
                    <a:lnTo>
                      <a:pt x="13948" y="18890"/>
                    </a:lnTo>
                    <a:lnTo>
                      <a:pt x="13231" y="19607"/>
                    </a:lnTo>
                    <a:lnTo>
                      <a:pt x="12434" y="20165"/>
                    </a:lnTo>
                    <a:lnTo>
                      <a:pt x="11637" y="20644"/>
                    </a:lnTo>
                    <a:lnTo>
                      <a:pt x="10601" y="21122"/>
                    </a:lnTo>
                    <a:lnTo>
                      <a:pt x="9644" y="21361"/>
                    </a:lnTo>
                    <a:lnTo>
                      <a:pt x="8608" y="21520"/>
                    </a:lnTo>
                    <a:lnTo>
                      <a:pt x="7413" y="21600"/>
                    </a:lnTo>
                    <a:lnTo>
                      <a:pt x="6615" y="21520"/>
                    </a:lnTo>
                    <a:lnTo>
                      <a:pt x="5739" y="21441"/>
                    </a:lnTo>
                    <a:lnTo>
                      <a:pt x="5021" y="21361"/>
                    </a:lnTo>
                    <a:lnTo>
                      <a:pt x="4384" y="21122"/>
                    </a:lnTo>
                    <a:lnTo>
                      <a:pt x="3666" y="20962"/>
                    </a:lnTo>
                    <a:lnTo>
                      <a:pt x="3029" y="20564"/>
                    </a:lnTo>
                    <a:lnTo>
                      <a:pt x="2471" y="20245"/>
                    </a:lnTo>
                    <a:lnTo>
                      <a:pt x="1993" y="19846"/>
                    </a:lnTo>
                    <a:lnTo>
                      <a:pt x="1116" y="18970"/>
                    </a:lnTo>
                    <a:lnTo>
                      <a:pt x="717" y="18412"/>
                    </a:lnTo>
                    <a:lnTo>
                      <a:pt x="239" y="17296"/>
                    </a:lnTo>
                    <a:lnTo>
                      <a:pt x="80" y="16658"/>
                    </a:lnTo>
                    <a:lnTo>
                      <a:pt x="0" y="16021"/>
                    </a:lnTo>
                    <a:lnTo>
                      <a:pt x="0" y="14586"/>
                    </a:lnTo>
                    <a:lnTo>
                      <a:pt x="159" y="13948"/>
                    </a:lnTo>
                    <a:lnTo>
                      <a:pt x="239" y="13231"/>
                    </a:lnTo>
                    <a:lnTo>
                      <a:pt x="478" y="12673"/>
                    </a:lnTo>
                    <a:lnTo>
                      <a:pt x="1116" y="11557"/>
                    </a:lnTo>
                    <a:lnTo>
                      <a:pt x="1594" y="10999"/>
                    </a:lnTo>
                    <a:lnTo>
                      <a:pt x="2551" y="10202"/>
                    </a:lnTo>
                    <a:lnTo>
                      <a:pt x="3188" y="9804"/>
                    </a:lnTo>
                    <a:lnTo>
                      <a:pt x="3906" y="9485"/>
                    </a:lnTo>
                    <a:lnTo>
                      <a:pt x="4623" y="9246"/>
                    </a:lnTo>
                    <a:lnTo>
                      <a:pt x="5420" y="8847"/>
                    </a:lnTo>
                    <a:lnTo>
                      <a:pt x="7173" y="8528"/>
                    </a:lnTo>
                    <a:lnTo>
                      <a:pt x="8210" y="8369"/>
                    </a:lnTo>
                    <a:lnTo>
                      <a:pt x="14666" y="7652"/>
                    </a:lnTo>
                    <a:lnTo>
                      <a:pt x="14666" y="6855"/>
                    </a:lnTo>
                    <a:lnTo>
                      <a:pt x="14427" y="6137"/>
                    </a:lnTo>
                    <a:lnTo>
                      <a:pt x="14267" y="5818"/>
                    </a:lnTo>
                    <a:lnTo>
                      <a:pt x="14108" y="5579"/>
                    </a:lnTo>
                    <a:lnTo>
                      <a:pt x="13630" y="5101"/>
                    </a:lnTo>
                    <a:lnTo>
                      <a:pt x="12992" y="4782"/>
                    </a:lnTo>
                    <a:lnTo>
                      <a:pt x="12275" y="4543"/>
                    </a:lnTo>
                    <a:lnTo>
                      <a:pt x="11477" y="4304"/>
                    </a:lnTo>
                    <a:lnTo>
                      <a:pt x="10441" y="4224"/>
                    </a:lnTo>
                    <a:lnTo>
                      <a:pt x="9405" y="4224"/>
                    </a:lnTo>
                    <a:lnTo>
                      <a:pt x="8289" y="4384"/>
                    </a:lnTo>
                    <a:lnTo>
                      <a:pt x="7333" y="4623"/>
                    </a:lnTo>
                    <a:lnTo>
                      <a:pt x="5261" y="5101"/>
                    </a:lnTo>
                    <a:lnTo>
                      <a:pt x="4304" y="5500"/>
                    </a:lnTo>
                    <a:lnTo>
                      <a:pt x="3268" y="5898"/>
                    </a:lnTo>
                    <a:lnTo>
                      <a:pt x="2311" y="6456"/>
                    </a:lnTo>
                    <a:lnTo>
                      <a:pt x="2311" y="1674"/>
                    </a:lnTo>
                    <a:lnTo>
                      <a:pt x="3188" y="1355"/>
                    </a:lnTo>
                    <a:lnTo>
                      <a:pt x="5261" y="717"/>
                    </a:lnTo>
                    <a:lnTo>
                      <a:pt x="7811" y="239"/>
                    </a:lnTo>
                    <a:lnTo>
                      <a:pt x="9166" y="80"/>
                    </a:lnTo>
                    <a:lnTo>
                      <a:pt x="10282" y="0"/>
                    </a:lnTo>
                    <a:lnTo>
                      <a:pt x="12593" y="0"/>
                    </a:lnTo>
                    <a:lnTo>
                      <a:pt x="13789" y="80"/>
                    </a:lnTo>
                    <a:lnTo>
                      <a:pt x="14905" y="239"/>
                    </a:lnTo>
                    <a:lnTo>
                      <a:pt x="15941" y="478"/>
                    </a:lnTo>
                    <a:lnTo>
                      <a:pt x="16818" y="797"/>
                    </a:lnTo>
                    <a:lnTo>
                      <a:pt x="18412" y="1594"/>
                    </a:lnTo>
                    <a:lnTo>
                      <a:pt x="19687" y="2710"/>
                    </a:lnTo>
                    <a:lnTo>
                      <a:pt x="20245" y="3348"/>
                    </a:lnTo>
                    <a:lnTo>
                      <a:pt x="20644" y="4065"/>
                    </a:lnTo>
                    <a:lnTo>
                      <a:pt x="21042" y="4862"/>
                    </a:lnTo>
                    <a:lnTo>
                      <a:pt x="21281" y="5739"/>
                    </a:lnTo>
                    <a:lnTo>
                      <a:pt x="21441" y="6615"/>
                    </a:lnTo>
                    <a:lnTo>
                      <a:pt x="21600" y="7652"/>
                    </a:lnTo>
                    <a:lnTo>
                      <a:pt x="21600" y="21122"/>
                    </a:lnTo>
                    <a:close/>
                    <a:moveTo>
                      <a:pt x="14666" y="12673"/>
                    </a:moveTo>
                    <a:lnTo>
                      <a:pt x="14666" y="11238"/>
                    </a:lnTo>
                    <a:lnTo>
                      <a:pt x="10362" y="11796"/>
                    </a:lnTo>
                    <a:lnTo>
                      <a:pt x="9485" y="11956"/>
                    </a:lnTo>
                    <a:lnTo>
                      <a:pt x="8847" y="12115"/>
                    </a:lnTo>
                    <a:lnTo>
                      <a:pt x="8130" y="12354"/>
                    </a:lnTo>
                    <a:lnTo>
                      <a:pt x="7652" y="12673"/>
                    </a:lnTo>
                    <a:lnTo>
                      <a:pt x="7253" y="13072"/>
                    </a:lnTo>
                    <a:lnTo>
                      <a:pt x="7014" y="13470"/>
                    </a:lnTo>
                    <a:lnTo>
                      <a:pt x="6855" y="14028"/>
                    </a:lnTo>
                    <a:lnTo>
                      <a:pt x="6775" y="14586"/>
                    </a:lnTo>
                    <a:lnTo>
                      <a:pt x="6855" y="15064"/>
                    </a:lnTo>
                    <a:lnTo>
                      <a:pt x="7014" y="15542"/>
                    </a:lnTo>
                    <a:lnTo>
                      <a:pt x="7253" y="15941"/>
                    </a:lnTo>
                    <a:lnTo>
                      <a:pt x="7652" y="16419"/>
                    </a:lnTo>
                    <a:lnTo>
                      <a:pt x="8130" y="16658"/>
                    </a:lnTo>
                    <a:lnTo>
                      <a:pt x="8688" y="16897"/>
                    </a:lnTo>
                    <a:lnTo>
                      <a:pt x="9325" y="17057"/>
                    </a:lnTo>
                    <a:lnTo>
                      <a:pt x="10521" y="17057"/>
                    </a:lnTo>
                    <a:lnTo>
                      <a:pt x="11079" y="16977"/>
                    </a:lnTo>
                    <a:lnTo>
                      <a:pt x="11477" y="16897"/>
                    </a:lnTo>
                    <a:lnTo>
                      <a:pt x="12673" y="16419"/>
                    </a:lnTo>
                    <a:lnTo>
                      <a:pt x="12992" y="16100"/>
                    </a:lnTo>
                    <a:lnTo>
                      <a:pt x="13470" y="15782"/>
                    </a:lnTo>
                    <a:lnTo>
                      <a:pt x="13709" y="15463"/>
                    </a:lnTo>
                    <a:lnTo>
                      <a:pt x="14028" y="15144"/>
                    </a:lnTo>
                    <a:lnTo>
                      <a:pt x="14187" y="14825"/>
                    </a:lnTo>
                    <a:lnTo>
                      <a:pt x="14506" y="14028"/>
                    </a:lnTo>
                    <a:lnTo>
                      <a:pt x="14586" y="13550"/>
                    </a:lnTo>
                    <a:lnTo>
                      <a:pt x="14666" y="13151"/>
                    </a:lnTo>
                    <a:lnTo>
                      <a:pt x="14666" y="12673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49" name="Freeform 78"/>
              <p:cNvSpPr/>
              <p:nvPr/>
            </p:nvSpPr>
            <p:spPr>
              <a:xfrm>
                <a:off x="438280" y="960119"/>
                <a:ext cx="37839" cy="59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972"/>
                    </a:moveTo>
                    <a:lnTo>
                      <a:pt x="20458" y="21286"/>
                    </a:lnTo>
                    <a:lnTo>
                      <a:pt x="18900" y="21412"/>
                    </a:lnTo>
                    <a:lnTo>
                      <a:pt x="17238" y="21537"/>
                    </a:lnTo>
                    <a:lnTo>
                      <a:pt x="15265" y="21600"/>
                    </a:lnTo>
                    <a:lnTo>
                      <a:pt x="13915" y="21537"/>
                    </a:lnTo>
                    <a:lnTo>
                      <a:pt x="11838" y="21412"/>
                    </a:lnTo>
                    <a:lnTo>
                      <a:pt x="10800" y="21223"/>
                    </a:lnTo>
                    <a:lnTo>
                      <a:pt x="9865" y="20972"/>
                    </a:lnTo>
                    <a:lnTo>
                      <a:pt x="9035" y="20784"/>
                    </a:lnTo>
                    <a:lnTo>
                      <a:pt x="8308" y="20533"/>
                    </a:lnTo>
                    <a:lnTo>
                      <a:pt x="7581" y="20219"/>
                    </a:lnTo>
                    <a:lnTo>
                      <a:pt x="6958" y="19842"/>
                    </a:lnTo>
                    <a:lnTo>
                      <a:pt x="6542" y="19465"/>
                    </a:lnTo>
                    <a:lnTo>
                      <a:pt x="5712" y="18460"/>
                    </a:lnTo>
                    <a:lnTo>
                      <a:pt x="5504" y="17958"/>
                    </a:lnTo>
                    <a:lnTo>
                      <a:pt x="5296" y="17393"/>
                    </a:lnTo>
                    <a:lnTo>
                      <a:pt x="5192" y="16702"/>
                    </a:lnTo>
                    <a:lnTo>
                      <a:pt x="5088" y="16074"/>
                    </a:lnTo>
                    <a:lnTo>
                      <a:pt x="5088" y="8665"/>
                    </a:lnTo>
                    <a:lnTo>
                      <a:pt x="0" y="8665"/>
                    </a:lnTo>
                    <a:lnTo>
                      <a:pt x="0" y="4960"/>
                    </a:lnTo>
                    <a:lnTo>
                      <a:pt x="5088" y="4960"/>
                    </a:lnTo>
                    <a:lnTo>
                      <a:pt x="5088" y="1444"/>
                    </a:lnTo>
                    <a:lnTo>
                      <a:pt x="14642" y="0"/>
                    </a:lnTo>
                    <a:lnTo>
                      <a:pt x="14642" y="4960"/>
                    </a:lnTo>
                    <a:lnTo>
                      <a:pt x="21600" y="4960"/>
                    </a:lnTo>
                    <a:lnTo>
                      <a:pt x="21600" y="8665"/>
                    </a:lnTo>
                    <a:lnTo>
                      <a:pt x="14642" y="8665"/>
                    </a:lnTo>
                    <a:lnTo>
                      <a:pt x="14642" y="15195"/>
                    </a:lnTo>
                    <a:lnTo>
                      <a:pt x="14746" y="15823"/>
                    </a:lnTo>
                    <a:lnTo>
                      <a:pt x="14954" y="16326"/>
                    </a:lnTo>
                    <a:lnTo>
                      <a:pt x="15577" y="17079"/>
                    </a:lnTo>
                    <a:lnTo>
                      <a:pt x="16200" y="17393"/>
                    </a:lnTo>
                    <a:lnTo>
                      <a:pt x="16823" y="17581"/>
                    </a:lnTo>
                    <a:lnTo>
                      <a:pt x="17654" y="17707"/>
                    </a:lnTo>
                    <a:lnTo>
                      <a:pt x="18485" y="17770"/>
                    </a:lnTo>
                    <a:lnTo>
                      <a:pt x="19212" y="17707"/>
                    </a:lnTo>
                    <a:lnTo>
                      <a:pt x="20146" y="17644"/>
                    </a:lnTo>
                    <a:lnTo>
                      <a:pt x="20873" y="17519"/>
                    </a:lnTo>
                    <a:lnTo>
                      <a:pt x="21600" y="17267"/>
                    </a:lnTo>
                    <a:lnTo>
                      <a:pt x="21600" y="20972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50" name="Freeform 79"/>
              <p:cNvSpPr/>
              <p:nvPr/>
            </p:nvSpPr>
            <p:spPr>
              <a:xfrm>
                <a:off x="509226" y="972732"/>
                <a:ext cx="47297" cy="47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122"/>
                    </a:moveTo>
                    <a:lnTo>
                      <a:pt x="14666" y="21122"/>
                    </a:lnTo>
                    <a:lnTo>
                      <a:pt x="14666" y="18093"/>
                    </a:lnTo>
                    <a:lnTo>
                      <a:pt x="14586" y="18093"/>
                    </a:lnTo>
                    <a:lnTo>
                      <a:pt x="13948" y="18890"/>
                    </a:lnTo>
                    <a:lnTo>
                      <a:pt x="13231" y="19607"/>
                    </a:lnTo>
                    <a:lnTo>
                      <a:pt x="12434" y="20165"/>
                    </a:lnTo>
                    <a:lnTo>
                      <a:pt x="11637" y="20644"/>
                    </a:lnTo>
                    <a:lnTo>
                      <a:pt x="10680" y="21122"/>
                    </a:lnTo>
                    <a:lnTo>
                      <a:pt x="9644" y="21361"/>
                    </a:lnTo>
                    <a:lnTo>
                      <a:pt x="8528" y="21520"/>
                    </a:lnTo>
                    <a:lnTo>
                      <a:pt x="7413" y="21600"/>
                    </a:lnTo>
                    <a:lnTo>
                      <a:pt x="5021" y="21361"/>
                    </a:lnTo>
                    <a:lnTo>
                      <a:pt x="4384" y="21122"/>
                    </a:lnTo>
                    <a:lnTo>
                      <a:pt x="3666" y="20962"/>
                    </a:lnTo>
                    <a:lnTo>
                      <a:pt x="3029" y="20564"/>
                    </a:lnTo>
                    <a:lnTo>
                      <a:pt x="2551" y="20245"/>
                    </a:lnTo>
                    <a:lnTo>
                      <a:pt x="1993" y="19846"/>
                    </a:lnTo>
                    <a:lnTo>
                      <a:pt x="1514" y="19448"/>
                    </a:lnTo>
                    <a:lnTo>
                      <a:pt x="1116" y="18970"/>
                    </a:lnTo>
                    <a:lnTo>
                      <a:pt x="478" y="17854"/>
                    </a:lnTo>
                    <a:lnTo>
                      <a:pt x="319" y="17296"/>
                    </a:lnTo>
                    <a:lnTo>
                      <a:pt x="0" y="16021"/>
                    </a:lnTo>
                    <a:lnTo>
                      <a:pt x="0" y="14586"/>
                    </a:lnTo>
                    <a:lnTo>
                      <a:pt x="159" y="13948"/>
                    </a:lnTo>
                    <a:lnTo>
                      <a:pt x="319" y="13231"/>
                    </a:lnTo>
                    <a:lnTo>
                      <a:pt x="478" y="12673"/>
                    </a:lnTo>
                    <a:lnTo>
                      <a:pt x="1116" y="11557"/>
                    </a:lnTo>
                    <a:lnTo>
                      <a:pt x="1514" y="10999"/>
                    </a:lnTo>
                    <a:lnTo>
                      <a:pt x="3188" y="9804"/>
                    </a:lnTo>
                    <a:lnTo>
                      <a:pt x="3826" y="9485"/>
                    </a:lnTo>
                    <a:lnTo>
                      <a:pt x="4623" y="9246"/>
                    </a:lnTo>
                    <a:lnTo>
                      <a:pt x="5420" y="8847"/>
                    </a:lnTo>
                    <a:lnTo>
                      <a:pt x="6217" y="8688"/>
                    </a:lnTo>
                    <a:lnTo>
                      <a:pt x="7253" y="8528"/>
                    </a:lnTo>
                    <a:lnTo>
                      <a:pt x="8210" y="8369"/>
                    </a:lnTo>
                    <a:lnTo>
                      <a:pt x="14666" y="7652"/>
                    </a:lnTo>
                    <a:lnTo>
                      <a:pt x="14666" y="6855"/>
                    </a:lnTo>
                    <a:lnTo>
                      <a:pt x="14427" y="6137"/>
                    </a:lnTo>
                    <a:lnTo>
                      <a:pt x="14267" y="5818"/>
                    </a:lnTo>
                    <a:lnTo>
                      <a:pt x="13948" y="5340"/>
                    </a:lnTo>
                    <a:lnTo>
                      <a:pt x="13709" y="5101"/>
                    </a:lnTo>
                    <a:lnTo>
                      <a:pt x="12992" y="4782"/>
                    </a:lnTo>
                    <a:lnTo>
                      <a:pt x="12275" y="4543"/>
                    </a:lnTo>
                    <a:lnTo>
                      <a:pt x="11477" y="4304"/>
                    </a:lnTo>
                    <a:lnTo>
                      <a:pt x="10441" y="4224"/>
                    </a:lnTo>
                    <a:lnTo>
                      <a:pt x="9405" y="4224"/>
                    </a:lnTo>
                    <a:lnTo>
                      <a:pt x="8369" y="4384"/>
                    </a:lnTo>
                    <a:lnTo>
                      <a:pt x="5261" y="5101"/>
                    </a:lnTo>
                    <a:lnTo>
                      <a:pt x="4304" y="5500"/>
                    </a:lnTo>
                    <a:lnTo>
                      <a:pt x="3268" y="5898"/>
                    </a:lnTo>
                    <a:lnTo>
                      <a:pt x="2311" y="6456"/>
                    </a:lnTo>
                    <a:lnTo>
                      <a:pt x="2311" y="1674"/>
                    </a:lnTo>
                    <a:lnTo>
                      <a:pt x="3188" y="1355"/>
                    </a:lnTo>
                    <a:lnTo>
                      <a:pt x="5261" y="717"/>
                    </a:lnTo>
                    <a:lnTo>
                      <a:pt x="6536" y="478"/>
                    </a:lnTo>
                    <a:lnTo>
                      <a:pt x="7891" y="239"/>
                    </a:lnTo>
                    <a:lnTo>
                      <a:pt x="9166" y="80"/>
                    </a:lnTo>
                    <a:lnTo>
                      <a:pt x="10282" y="0"/>
                    </a:lnTo>
                    <a:lnTo>
                      <a:pt x="12673" y="0"/>
                    </a:lnTo>
                    <a:lnTo>
                      <a:pt x="13869" y="80"/>
                    </a:lnTo>
                    <a:lnTo>
                      <a:pt x="14905" y="239"/>
                    </a:lnTo>
                    <a:lnTo>
                      <a:pt x="15941" y="478"/>
                    </a:lnTo>
                    <a:lnTo>
                      <a:pt x="16818" y="797"/>
                    </a:lnTo>
                    <a:lnTo>
                      <a:pt x="18412" y="1594"/>
                    </a:lnTo>
                    <a:lnTo>
                      <a:pt x="19129" y="2152"/>
                    </a:lnTo>
                    <a:lnTo>
                      <a:pt x="19687" y="2710"/>
                    </a:lnTo>
                    <a:lnTo>
                      <a:pt x="20165" y="3348"/>
                    </a:lnTo>
                    <a:lnTo>
                      <a:pt x="20644" y="4065"/>
                    </a:lnTo>
                    <a:lnTo>
                      <a:pt x="21042" y="4862"/>
                    </a:lnTo>
                    <a:lnTo>
                      <a:pt x="21520" y="6615"/>
                    </a:lnTo>
                    <a:lnTo>
                      <a:pt x="21600" y="7652"/>
                    </a:lnTo>
                    <a:lnTo>
                      <a:pt x="21600" y="21122"/>
                    </a:lnTo>
                    <a:close/>
                    <a:moveTo>
                      <a:pt x="14666" y="12673"/>
                    </a:moveTo>
                    <a:lnTo>
                      <a:pt x="14666" y="11238"/>
                    </a:lnTo>
                    <a:lnTo>
                      <a:pt x="10362" y="11796"/>
                    </a:lnTo>
                    <a:lnTo>
                      <a:pt x="9565" y="11956"/>
                    </a:lnTo>
                    <a:lnTo>
                      <a:pt x="8847" y="12115"/>
                    </a:lnTo>
                    <a:lnTo>
                      <a:pt x="8130" y="12354"/>
                    </a:lnTo>
                    <a:lnTo>
                      <a:pt x="7652" y="12673"/>
                    </a:lnTo>
                    <a:lnTo>
                      <a:pt x="7253" y="13072"/>
                    </a:lnTo>
                    <a:lnTo>
                      <a:pt x="7014" y="13470"/>
                    </a:lnTo>
                    <a:lnTo>
                      <a:pt x="6855" y="14028"/>
                    </a:lnTo>
                    <a:lnTo>
                      <a:pt x="6775" y="14586"/>
                    </a:lnTo>
                    <a:lnTo>
                      <a:pt x="6855" y="15064"/>
                    </a:lnTo>
                    <a:lnTo>
                      <a:pt x="7014" y="15542"/>
                    </a:lnTo>
                    <a:lnTo>
                      <a:pt x="7253" y="15941"/>
                    </a:lnTo>
                    <a:lnTo>
                      <a:pt x="7652" y="16419"/>
                    </a:lnTo>
                    <a:lnTo>
                      <a:pt x="8130" y="16658"/>
                    </a:lnTo>
                    <a:lnTo>
                      <a:pt x="8768" y="16897"/>
                    </a:lnTo>
                    <a:lnTo>
                      <a:pt x="9325" y="17057"/>
                    </a:lnTo>
                    <a:lnTo>
                      <a:pt x="10521" y="17057"/>
                    </a:lnTo>
                    <a:lnTo>
                      <a:pt x="11477" y="16897"/>
                    </a:lnTo>
                    <a:lnTo>
                      <a:pt x="12673" y="16419"/>
                    </a:lnTo>
                    <a:lnTo>
                      <a:pt x="13470" y="15782"/>
                    </a:lnTo>
                    <a:lnTo>
                      <a:pt x="13789" y="15463"/>
                    </a:lnTo>
                    <a:lnTo>
                      <a:pt x="14028" y="15144"/>
                    </a:lnTo>
                    <a:lnTo>
                      <a:pt x="14187" y="14825"/>
                    </a:lnTo>
                    <a:lnTo>
                      <a:pt x="14427" y="14427"/>
                    </a:lnTo>
                    <a:lnTo>
                      <a:pt x="14506" y="14028"/>
                    </a:lnTo>
                    <a:lnTo>
                      <a:pt x="14666" y="13550"/>
                    </a:lnTo>
                    <a:lnTo>
                      <a:pt x="14666" y="12673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51" name="Rectangle 80"/>
              <p:cNvSpPr/>
              <p:nvPr/>
            </p:nvSpPr>
            <p:spPr>
              <a:xfrm>
                <a:off x="575441" y="952236"/>
                <a:ext cx="15766" cy="66216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52" name="Rectangle 81"/>
              <p:cNvSpPr/>
              <p:nvPr/>
            </p:nvSpPr>
            <p:spPr>
              <a:xfrm>
                <a:off x="611701" y="952236"/>
                <a:ext cx="15766" cy="66216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53" name="Freeform 82"/>
              <p:cNvSpPr/>
              <p:nvPr/>
            </p:nvSpPr>
            <p:spPr>
              <a:xfrm>
                <a:off x="670034" y="972732"/>
                <a:ext cx="83557" cy="45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7380" y="21600"/>
                    </a:lnTo>
                    <a:lnTo>
                      <a:pt x="17380" y="8395"/>
                    </a:lnTo>
                    <a:lnTo>
                      <a:pt x="17289" y="7499"/>
                    </a:lnTo>
                    <a:lnTo>
                      <a:pt x="17108" y="6684"/>
                    </a:lnTo>
                    <a:lnTo>
                      <a:pt x="17017" y="6358"/>
                    </a:lnTo>
                    <a:lnTo>
                      <a:pt x="16881" y="6032"/>
                    </a:lnTo>
                    <a:lnTo>
                      <a:pt x="16745" y="5787"/>
                    </a:lnTo>
                    <a:lnTo>
                      <a:pt x="16563" y="5543"/>
                    </a:lnTo>
                    <a:lnTo>
                      <a:pt x="16382" y="5380"/>
                    </a:lnTo>
                    <a:lnTo>
                      <a:pt x="16155" y="5217"/>
                    </a:lnTo>
                    <a:lnTo>
                      <a:pt x="15746" y="4972"/>
                    </a:lnTo>
                    <a:lnTo>
                      <a:pt x="14975" y="4972"/>
                    </a:lnTo>
                    <a:lnTo>
                      <a:pt x="14521" y="5135"/>
                    </a:lnTo>
                    <a:lnTo>
                      <a:pt x="14294" y="5298"/>
                    </a:lnTo>
                    <a:lnTo>
                      <a:pt x="14113" y="5461"/>
                    </a:lnTo>
                    <a:lnTo>
                      <a:pt x="13750" y="5950"/>
                    </a:lnTo>
                    <a:lnTo>
                      <a:pt x="13523" y="6276"/>
                    </a:lnTo>
                    <a:lnTo>
                      <a:pt x="13387" y="6602"/>
                    </a:lnTo>
                    <a:lnTo>
                      <a:pt x="13160" y="7417"/>
                    </a:lnTo>
                    <a:lnTo>
                      <a:pt x="13069" y="7825"/>
                    </a:lnTo>
                    <a:lnTo>
                      <a:pt x="12933" y="8722"/>
                    </a:lnTo>
                    <a:lnTo>
                      <a:pt x="12887" y="9781"/>
                    </a:lnTo>
                    <a:lnTo>
                      <a:pt x="12887" y="21600"/>
                    </a:lnTo>
                    <a:lnTo>
                      <a:pt x="8713" y="21600"/>
                    </a:lnTo>
                    <a:lnTo>
                      <a:pt x="8713" y="9455"/>
                    </a:lnTo>
                    <a:lnTo>
                      <a:pt x="8667" y="8314"/>
                    </a:lnTo>
                    <a:lnTo>
                      <a:pt x="8576" y="7417"/>
                    </a:lnTo>
                    <a:lnTo>
                      <a:pt x="8531" y="7091"/>
                    </a:lnTo>
                    <a:lnTo>
                      <a:pt x="8440" y="6602"/>
                    </a:lnTo>
                    <a:lnTo>
                      <a:pt x="8259" y="6276"/>
                    </a:lnTo>
                    <a:lnTo>
                      <a:pt x="8168" y="6032"/>
                    </a:lnTo>
                    <a:lnTo>
                      <a:pt x="8032" y="5787"/>
                    </a:lnTo>
                    <a:lnTo>
                      <a:pt x="7850" y="5543"/>
                    </a:lnTo>
                    <a:lnTo>
                      <a:pt x="7714" y="5380"/>
                    </a:lnTo>
                    <a:lnTo>
                      <a:pt x="7487" y="5217"/>
                    </a:lnTo>
                    <a:lnTo>
                      <a:pt x="7034" y="4972"/>
                    </a:lnTo>
                    <a:lnTo>
                      <a:pt x="6308" y="4972"/>
                    </a:lnTo>
                    <a:lnTo>
                      <a:pt x="5854" y="5135"/>
                    </a:lnTo>
                    <a:lnTo>
                      <a:pt x="5582" y="5217"/>
                    </a:lnTo>
                    <a:lnTo>
                      <a:pt x="5400" y="5461"/>
                    </a:lnTo>
                    <a:lnTo>
                      <a:pt x="5173" y="5624"/>
                    </a:lnTo>
                    <a:lnTo>
                      <a:pt x="4855" y="6195"/>
                    </a:lnTo>
                    <a:lnTo>
                      <a:pt x="4719" y="6521"/>
                    </a:lnTo>
                    <a:lnTo>
                      <a:pt x="4583" y="7010"/>
                    </a:lnTo>
                    <a:lnTo>
                      <a:pt x="4402" y="7336"/>
                    </a:lnTo>
                    <a:lnTo>
                      <a:pt x="4311" y="7825"/>
                    </a:lnTo>
                    <a:lnTo>
                      <a:pt x="4220" y="8722"/>
                    </a:lnTo>
                    <a:lnTo>
                      <a:pt x="4175" y="9863"/>
                    </a:lnTo>
                    <a:lnTo>
                      <a:pt x="4175" y="21600"/>
                    </a:lnTo>
                    <a:lnTo>
                      <a:pt x="0" y="21600"/>
                    </a:lnTo>
                    <a:lnTo>
                      <a:pt x="0" y="489"/>
                    </a:lnTo>
                    <a:lnTo>
                      <a:pt x="4175" y="489"/>
                    </a:lnTo>
                    <a:lnTo>
                      <a:pt x="4175" y="3749"/>
                    </a:lnTo>
                    <a:lnTo>
                      <a:pt x="4220" y="3749"/>
                    </a:lnTo>
                    <a:lnTo>
                      <a:pt x="4629" y="2934"/>
                    </a:lnTo>
                    <a:lnTo>
                      <a:pt x="5037" y="2201"/>
                    </a:lnTo>
                    <a:lnTo>
                      <a:pt x="5491" y="1549"/>
                    </a:lnTo>
                    <a:lnTo>
                      <a:pt x="6081" y="978"/>
                    </a:lnTo>
                    <a:lnTo>
                      <a:pt x="6671" y="571"/>
                    </a:lnTo>
                    <a:lnTo>
                      <a:pt x="7306" y="245"/>
                    </a:lnTo>
                    <a:lnTo>
                      <a:pt x="7941" y="0"/>
                    </a:lnTo>
                    <a:lnTo>
                      <a:pt x="9348" y="0"/>
                    </a:lnTo>
                    <a:lnTo>
                      <a:pt x="9983" y="163"/>
                    </a:lnTo>
                    <a:lnTo>
                      <a:pt x="10573" y="489"/>
                    </a:lnTo>
                    <a:lnTo>
                      <a:pt x="11118" y="897"/>
                    </a:lnTo>
                    <a:lnTo>
                      <a:pt x="11571" y="1467"/>
                    </a:lnTo>
                    <a:lnTo>
                      <a:pt x="12297" y="2934"/>
                    </a:lnTo>
                    <a:lnTo>
                      <a:pt x="12615" y="3831"/>
                    </a:lnTo>
                    <a:lnTo>
                      <a:pt x="13024" y="2934"/>
                    </a:lnTo>
                    <a:lnTo>
                      <a:pt x="13432" y="2201"/>
                    </a:lnTo>
                    <a:lnTo>
                      <a:pt x="13976" y="1467"/>
                    </a:lnTo>
                    <a:lnTo>
                      <a:pt x="14521" y="897"/>
                    </a:lnTo>
                    <a:lnTo>
                      <a:pt x="15111" y="489"/>
                    </a:lnTo>
                    <a:lnTo>
                      <a:pt x="15746" y="163"/>
                    </a:lnTo>
                    <a:lnTo>
                      <a:pt x="16472" y="0"/>
                    </a:lnTo>
                    <a:lnTo>
                      <a:pt x="17743" y="0"/>
                    </a:lnTo>
                    <a:lnTo>
                      <a:pt x="18197" y="82"/>
                    </a:lnTo>
                    <a:lnTo>
                      <a:pt x="18650" y="245"/>
                    </a:lnTo>
                    <a:lnTo>
                      <a:pt x="19150" y="489"/>
                    </a:lnTo>
                    <a:lnTo>
                      <a:pt x="19513" y="734"/>
                    </a:lnTo>
                    <a:lnTo>
                      <a:pt x="19876" y="1141"/>
                    </a:lnTo>
                    <a:lnTo>
                      <a:pt x="20193" y="1549"/>
                    </a:lnTo>
                    <a:lnTo>
                      <a:pt x="20511" y="2038"/>
                    </a:lnTo>
                    <a:lnTo>
                      <a:pt x="20783" y="2608"/>
                    </a:lnTo>
                    <a:lnTo>
                      <a:pt x="21146" y="3912"/>
                    </a:lnTo>
                    <a:lnTo>
                      <a:pt x="21328" y="4728"/>
                    </a:lnTo>
                    <a:lnTo>
                      <a:pt x="21418" y="5543"/>
                    </a:lnTo>
                    <a:lnTo>
                      <a:pt x="21509" y="6439"/>
                    </a:lnTo>
                    <a:lnTo>
                      <a:pt x="21600" y="8395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54" name="Freeform 83"/>
              <p:cNvSpPr/>
              <p:nvPr/>
            </p:nvSpPr>
            <p:spPr>
              <a:xfrm>
                <a:off x="767780" y="972732"/>
                <a:ext cx="47297" cy="47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122"/>
                    </a:moveTo>
                    <a:lnTo>
                      <a:pt x="14637" y="21122"/>
                    </a:lnTo>
                    <a:lnTo>
                      <a:pt x="14637" y="18093"/>
                    </a:lnTo>
                    <a:lnTo>
                      <a:pt x="14558" y="18093"/>
                    </a:lnTo>
                    <a:lnTo>
                      <a:pt x="13846" y="18890"/>
                    </a:lnTo>
                    <a:lnTo>
                      <a:pt x="13213" y="19607"/>
                    </a:lnTo>
                    <a:lnTo>
                      <a:pt x="12422" y="20165"/>
                    </a:lnTo>
                    <a:lnTo>
                      <a:pt x="10681" y="21122"/>
                    </a:lnTo>
                    <a:lnTo>
                      <a:pt x="9653" y="21361"/>
                    </a:lnTo>
                    <a:lnTo>
                      <a:pt x="8545" y="21520"/>
                    </a:lnTo>
                    <a:lnTo>
                      <a:pt x="7516" y="21600"/>
                    </a:lnTo>
                    <a:lnTo>
                      <a:pt x="6567" y="21520"/>
                    </a:lnTo>
                    <a:lnTo>
                      <a:pt x="5143" y="21361"/>
                    </a:lnTo>
                    <a:lnTo>
                      <a:pt x="4352" y="21122"/>
                    </a:lnTo>
                    <a:lnTo>
                      <a:pt x="3719" y="20962"/>
                    </a:lnTo>
                    <a:lnTo>
                      <a:pt x="3165" y="20564"/>
                    </a:lnTo>
                    <a:lnTo>
                      <a:pt x="2532" y="20245"/>
                    </a:lnTo>
                    <a:lnTo>
                      <a:pt x="1582" y="19448"/>
                    </a:lnTo>
                    <a:lnTo>
                      <a:pt x="1187" y="18970"/>
                    </a:lnTo>
                    <a:lnTo>
                      <a:pt x="554" y="17854"/>
                    </a:lnTo>
                    <a:lnTo>
                      <a:pt x="316" y="17296"/>
                    </a:lnTo>
                    <a:lnTo>
                      <a:pt x="158" y="16658"/>
                    </a:lnTo>
                    <a:lnTo>
                      <a:pt x="79" y="16021"/>
                    </a:lnTo>
                    <a:lnTo>
                      <a:pt x="0" y="15303"/>
                    </a:lnTo>
                    <a:lnTo>
                      <a:pt x="79" y="14586"/>
                    </a:lnTo>
                    <a:lnTo>
                      <a:pt x="158" y="13948"/>
                    </a:lnTo>
                    <a:lnTo>
                      <a:pt x="316" y="13231"/>
                    </a:lnTo>
                    <a:lnTo>
                      <a:pt x="554" y="12673"/>
                    </a:lnTo>
                    <a:lnTo>
                      <a:pt x="1187" y="11557"/>
                    </a:lnTo>
                    <a:lnTo>
                      <a:pt x="1582" y="10999"/>
                    </a:lnTo>
                    <a:lnTo>
                      <a:pt x="2057" y="10601"/>
                    </a:lnTo>
                    <a:lnTo>
                      <a:pt x="2611" y="10202"/>
                    </a:lnTo>
                    <a:lnTo>
                      <a:pt x="3244" y="9804"/>
                    </a:lnTo>
                    <a:lnTo>
                      <a:pt x="3877" y="9485"/>
                    </a:lnTo>
                    <a:lnTo>
                      <a:pt x="4589" y="9246"/>
                    </a:lnTo>
                    <a:lnTo>
                      <a:pt x="5459" y="8847"/>
                    </a:lnTo>
                    <a:lnTo>
                      <a:pt x="6251" y="8688"/>
                    </a:lnTo>
                    <a:lnTo>
                      <a:pt x="7200" y="8528"/>
                    </a:lnTo>
                    <a:lnTo>
                      <a:pt x="8229" y="8369"/>
                    </a:lnTo>
                    <a:lnTo>
                      <a:pt x="14716" y="7652"/>
                    </a:lnTo>
                    <a:lnTo>
                      <a:pt x="14637" y="6855"/>
                    </a:lnTo>
                    <a:lnTo>
                      <a:pt x="14400" y="6137"/>
                    </a:lnTo>
                    <a:lnTo>
                      <a:pt x="14242" y="5818"/>
                    </a:lnTo>
                    <a:lnTo>
                      <a:pt x="14004" y="5579"/>
                    </a:lnTo>
                    <a:lnTo>
                      <a:pt x="13846" y="5340"/>
                    </a:lnTo>
                    <a:lnTo>
                      <a:pt x="13609" y="5101"/>
                    </a:lnTo>
                    <a:lnTo>
                      <a:pt x="12976" y="4782"/>
                    </a:lnTo>
                    <a:lnTo>
                      <a:pt x="12343" y="4543"/>
                    </a:lnTo>
                    <a:lnTo>
                      <a:pt x="11393" y="4304"/>
                    </a:lnTo>
                    <a:lnTo>
                      <a:pt x="10444" y="4224"/>
                    </a:lnTo>
                    <a:lnTo>
                      <a:pt x="9336" y="4224"/>
                    </a:lnTo>
                    <a:lnTo>
                      <a:pt x="8387" y="4384"/>
                    </a:lnTo>
                    <a:lnTo>
                      <a:pt x="7279" y="4623"/>
                    </a:lnTo>
                    <a:lnTo>
                      <a:pt x="5380" y="5101"/>
                    </a:lnTo>
                    <a:lnTo>
                      <a:pt x="4273" y="5500"/>
                    </a:lnTo>
                    <a:lnTo>
                      <a:pt x="3323" y="5898"/>
                    </a:lnTo>
                    <a:lnTo>
                      <a:pt x="2374" y="6456"/>
                    </a:lnTo>
                    <a:lnTo>
                      <a:pt x="2374" y="1674"/>
                    </a:lnTo>
                    <a:lnTo>
                      <a:pt x="3244" y="1355"/>
                    </a:lnTo>
                    <a:lnTo>
                      <a:pt x="4193" y="1036"/>
                    </a:lnTo>
                    <a:lnTo>
                      <a:pt x="5301" y="717"/>
                    </a:lnTo>
                    <a:lnTo>
                      <a:pt x="6567" y="478"/>
                    </a:lnTo>
                    <a:lnTo>
                      <a:pt x="7912" y="239"/>
                    </a:lnTo>
                    <a:lnTo>
                      <a:pt x="9099" y="80"/>
                    </a:lnTo>
                    <a:lnTo>
                      <a:pt x="10286" y="0"/>
                    </a:lnTo>
                    <a:lnTo>
                      <a:pt x="12659" y="0"/>
                    </a:lnTo>
                    <a:lnTo>
                      <a:pt x="13767" y="80"/>
                    </a:lnTo>
                    <a:lnTo>
                      <a:pt x="14875" y="239"/>
                    </a:lnTo>
                    <a:lnTo>
                      <a:pt x="15824" y="478"/>
                    </a:lnTo>
                    <a:lnTo>
                      <a:pt x="16774" y="797"/>
                    </a:lnTo>
                    <a:lnTo>
                      <a:pt x="17565" y="1196"/>
                    </a:lnTo>
                    <a:lnTo>
                      <a:pt x="18277" y="1594"/>
                    </a:lnTo>
                    <a:lnTo>
                      <a:pt x="19068" y="2152"/>
                    </a:lnTo>
                    <a:lnTo>
                      <a:pt x="19622" y="2710"/>
                    </a:lnTo>
                    <a:lnTo>
                      <a:pt x="20097" y="3348"/>
                    </a:lnTo>
                    <a:lnTo>
                      <a:pt x="20571" y="4065"/>
                    </a:lnTo>
                    <a:lnTo>
                      <a:pt x="20888" y="4862"/>
                    </a:lnTo>
                    <a:lnTo>
                      <a:pt x="21125" y="5739"/>
                    </a:lnTo>
                    <a:lnTo>
                      <a:pt x="21442" y="6615"/>
                    </a:lnTo>
                    <a:lnTo>
                      <a:pt x="21600" y="8688"/>
                    </a:lnTo>
                    <a:lnTo>
                      <a:pt x="21600" y="21122"/>
                    </a:lnTo>
                    <a:close/>
                    <a:moveTo>
                      <a:pt x="14716" y="12673"/>
                    </a:moveTo>
                    <a:lnTo>
                      <a:pt x="14716" y="11238"/>
                    </a:lnTo>
                    <a:lnTo>
                      <a:pt x="10365" y="11796"/>
                    </a:lnTo>
                    <a:lnTo>
                      <a:pt x="9495" y="11956"/>
                    </a:lnTo>
                    <a:lnTo>
                      <a:pt x="8782" y="12115"/>
                    </a:lnTo>
                    <a:lnTo>
                      <a:pt x="8149" y="12354"/>
                    </a:lnTo>
                    <a:lnTo>
                      <a:pt x="7675" y="12673"/>
                    </a:lnTo>
                    <a:lnTo>
                      <a:pt x="7279" y="13072"/>
                    </a:lnTo>
                    <a:lnTo>
                      <a:pt x="6963" y="13470"/>
                    </a:lnTo>
                    <a:lnTo>
                      <a:pt x="6804" y="14028"/>
                    </a:lnTo>
                    <a:lnTo>
                      <a:pt x="6725" y="14586"/>
                    </a:lnTo>
                    <a:lnTo>
                      <a:pt x="6804" y="15064"/>
                    </a:lnTo>
                    <a:lnTo>
                      <a:pt x="6963" y="15542"/>
                    </a:lnTo>
                    <a:lnTo>
                      <a:pt x="7200" y="15941"/>
                    </a:lnTo>
                    <a:lnTo>
                      <a:pt x="7675" y="16419"/>
                    </a:lnTo>
                    <a:lnTo>
                      <a:pt x="8149" y="16658"/>
                    </a:lnTo>
                    <a:lnTo>
                      <a:pt x="8703" y="16897"/>
                    </a:lnTo>
                    <a:lnTo>
                      <a:pt x="9257" y="17057"/>
                    </a:lnTo>
                    <a:lnTo>
                      <a:pt x="10523" y="17057"/>
                    </a:lnTo>
                    <a:lnTo>
                      <a:pt x="10998" y="16977"/>
                    </a:lnTo>
                    <a:lnTo>
                      <a:pt x="11393" y="16897"/>
                    </a:lnTo>
                    <a:lnTo>
                      <a:pt x="12343" y="16579"/>
                    </a:lnTo>
                    <a:lnTo>
                      <a:pt x="12659" y="16419"/>
                    </a:lnTo>
                    <a:lnTo>
                      <a:pt x="13055" y="16100"/>
                    </a:lnTo>
                    <a:lnTo>
                      <a:pt x="13688" y="15463"/>
                    </a:lnTo>
                    <a:lnTo>
                      <a:pt x="14163" y="14825"/>
                    </a:lnTo>
                    <a:lnTo>
                      <a:pt x="14400" y="14427"/>
                    </a:lnTo>
                    <a:lnTo>
                      <a:pt x="14479" y="14028"/>
                    </a:lnTo>
                    <a:lnTo>
                      <a:pt x="14637" y="13550"/>
                    </a:lnTo>
                    <a:lnTo>
                      <a:pt x="14637" y="13151"/>
                    </a:lnTo>
                    <a:lnTo>
                      <a:pt x="14716" y="12673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55" name="Freeform 18"/>
              <p:cNvSpPr/>
              <p:nvPr/>
            </p:nvSpPr>
            <p:spPr>
              <a:xfrm>
                <a:off x="826112" y="974308"/>
                <a:ext cx="56757" cy="66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3558" y="15859"/>
                    </a:lnTo>
                    <a:lnTo>
                      <a:pt x="12761" y="17223"/>
                    </a:lnTo>
                    <a:lnTo>
                      <a:pt x="12295" y="17792"/>
                    </a:lnTo>
                    <a:lnTo>
                      <a:pt x="11897" y="18360"/>
                    </a:lnTo>
                    <a:lnTo>
                      <a:pt x="11431" y="18872"/>
                    </a:lnTo>
                    <a:lnTo>
                      <a:pt x="10966" y="19326"/>
                    </a:lnTo>
                    <a:lnTo>
                      <a:pt x="10368" y="19781"/>
                    </a:lnTo>
                    <a:lnTo>
                      <a:pt x="9903" y="20179"/>
                    </a:lnTo>
                    <a:lnTo>
                      <a:pt x="9371" y="20520"/>
                    </a:lnTo>
                    <a:lnTo>
                      <a:pt x="8706" y="20747"/>
                    </a:lnTo>
                    <a:lnTo>
                      <a:pt x="8108" y="21032"/>
                    </a:lnTo>
                    <a:lnTo>
                      <a:pt x="7510" y="21259"/>
                    </a:lnTo>
                    <a:lnTo>
                      <a:pt x="6779" y="21429"/>
                    </a:lnTo>
                    <a:lnTo>
                      <a:pt x="6181" y="21543"/>
                    </a:lnTo>
                    <a:lnTo>
                      <a:pt x="5450" y="21600"/>
                    </a:lnTo>
                    <a:lnTo>
                      <a:pt x="3655" y="21600"/>
                    </a:lnTo>
                    <a:lnTo>
                      <a:pt x="2658" y="21543"/>
                    </a:lnTo>
                    <a:lnTo>
                      <a:pt x="1861" y="21429"/>
                    </a:lnTo>
                    <a:lnTo>
                      <a:pt x="1063" y="21259"/>
                    </a:lnTo>
                    <a:lnTo>
                      <a:pt x="1063" y="17564"/>
                    </a:lnTo>
                    <a:lnTo>
                      <a:pt x="1728" y="17792"/>
                    </a:lnTo>
                    <a:lnTo>
                      <a:pt x="2326" y="18019"/>
                    </a:lnTo>
                    <a:lnTo>
                      <a:pt x="2991" y="18133"/>
                    </a:lnTo>
                    <a:lnTo>
                      <a:pt x="4320" y="18133"/>
                    </a:lnTo>
                    <a:lnTo>
                      <a:pt x="4785" y="18019"/>
                    </a:lnTo>
                    <a:lnTo>
                      <a:pt x="5317" y="17905"/>
                    </a:lnTo>
                    <a:lnTo>
                      <a:pt x="5782" y="17678"/>
                    </a:lnTo>
                    <a:lnTo>
                      <a:pt x="6447" y="17223"/>
                    </a:lnTo>
                    <a:lnTo>
                      <a:pt x="6779" y="16882"/>
                    </a:lnTo>
                    <a:lnTo>
                      <a:pt x="6978" y="16484"/>
                    </a:lnTo>
                    <a:lnTo>
                      <a:pt x="8042" y="14665"/>
                    </a:lnTo>
                    <a:lnTo>
                      <a:pt x="0" y="0"/>
                    </a:lnTo>
                    <a:lnTo>
                      <a:pt x="6779" y="0"/>
                    </a:lnTo>
                    <a:lnTo>
                      <a:pt x="10501" y="8924"/>
                    </a:lnTo>
                    <a:lnTo>
                      <a:pt x="10634" y="9322"/>
                    </a:lnTo>
                    <a:lnTo>
                      <a:pt x="10767" y="9834"/>
                    </a:lnTo>
                    <a:lnTo>
                      <a:pt x="10966" y="10345"/>
                    </a:lnTo>
                    <a:lnTo>
                      <a:pt x="11099" y="10857"/>
                    </a:lnTo>
                    <a:lnTo>
                      <a:pt x="11166" y="10857"/>
                    </a:lnTo>
                    <a:lnTo>
                      <a:pt x="11298" y="10459"/>
                    </a:lnTo>
                    <a:lnTo>
                      <a:pt x="11431" y="10004"/>
                    </a:lnTo>
                    <a:lnTo>
                      <a:pt x="11564" y="9436"/>
                    </a:lnTo>
                    <a:lnTo>
                      <a:pt x="11764" y="8924"/>
                    </a:lnTo>
                    <a:lnTo>
                      <a:pt x="15552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56" name="Freeform 19"/>
              <p:cNvSpPr/>
              <p:nvPr/>
            </p:nvSpPr>
            <p:spPr>
              <a:xfrm>
                <a:off x="915976" y="972732"/>
                <a:ext cx="39414" cy="47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484"/>
                    </a:moveTo>
                    <a:lnTo>
                      <a:pt x="0" y="15383"/>
                    </a:lnTo>
                    <a:lnTo>
                      <a:pt x="1127" y="15782"/>
                    </a:lnTo>
                    <a:lnTo>
                      <a:pt x="2160" y="16100"/>
                    </a:lnTo>
                    <a:lnTo>
                      <a:pt x="3193" y="16499"/>
                    </a:lnTo>
                    <a:lnTo>
                      <a:pt x="4320" y="16818"/>
                    </a:lnTo>
                    <a:lnTo>
                      <a:pt x="6386" y="17137"/>
                    </a:lnTo>
                    <a:lnTo>
                      <a:pt x="7419" y="17216"/>
                    </a:lnTo>
                    <a:lnTo>
                      <a:pt x="9485" y="17216"/>
                    </a:lnTo>
                    <a:lnTo>
                      <a:pt x="10424" y="17137"/>
                    </a:lnTo>
                    <a:lnTo>
                      <a:pt x="11270" y="16977"/>
                    </a:lnTo>
                    <a:lnTo>
                      <a:pt x="12021" y="16818"/>
                    </a:lnTo>
                    <a:lnTo>
                      <a:pt x="12584" y="16499"/>
                    </a:lnTo>
                    <a:lnTo>
                      <a:pt x="12960" y="16100"/>
                    </a:lnTo>
                    <a:lnTo>
                      <a:pt x="13242" y="15782"/>
                    </a:lnTo>
                    <a:lnTo>
                      <a:pt x="13336" y="15383"/>
                    </a:lnTo>
                    <a:lnTo>
                      <a:pt x="13242" y="15064"/>
                    </a:lnTo>
                    <a:lnTo>
                      <a:pt x="13148" y="14825"/>
                    </a:lnTo>
                    <a:lnTo>
                      <a:pt x="12960" y="14586"/>
                    </a:lnTo>
                    <a:lnTo>
                      <a:pt x="12678" y="14347"/>
                    </a:lnTo>
                    <a:lnTo>
                      <a:pt x="12021" y="14028"/>
                    </a:lnTo>
                    <a:lnTo>
                      <a:pt x="11176" y="13630"/>
                    </a:lnTo>
                    <a:lnTo>
                      <a:pt x="10143" y="13311"/>
                    </a:lnTo>
                    <a:lnTo>
                      <a:pt x="9110" y="13072"/>
                    </a:lnTo>
                    <a:lnTo>
                      <a:pt x="7983" y="12832"/>
                    </a:lnTo>
                    <a:lnTo>
                      <a:pt x="6950" y="12593"/>
                    </a:lnTo>
                    <a:lnTo>
                      <a:pt x="6198" y="12354"/>
                    </a:lnTo>
                    <a:lnTo>
                      <a:pt x="5353" y="12115"/>
                    </a:lnTo>
                    <a:lnTo>
                      <a:pt x="4602" y="11876"/>
                    </a:lnTo>
                    <a:lnTo>
                      <a:pt x="4038" y="11637"/>
                    </a:lnTo>
                    <a:lnTo>
                      <a:pt x="2723" y="10920"/>
                    </a:lnTo>
                    <a:lnTo>
                      <a:pt x="1878" y="10362"/>
                    </a:lnTo>
                    <a:lnTo>
                      <a:pt x="1409" y="9963"/>
                    </a:lnTo>
                    <a:lnTo>
                      <a:pt x="1127" y="9565"/>
                    </a:lnTo>
                    <a:lnTo>
                      <a:pt x="751" y="9166"/>
                    </a:lnTo>
                    <a:lnTo>
                      <a:pt x="470" y="8688"/>
                    </a:lnTo>
                    <a:lnTo>
                      <a:pt x="282" y="8210"/>
                    </a:lnTo>
                    <a:lnTo>
                      <a:pt x="94" y="7652"/>
                    </a:lnTo>
                    <a:lnTo>
                      <a:pt x="0" y="7094"/>
                    </a:lnTo>
                    <a:lnTo>
                      <a:pt x="0" y="6456"/>
                    </a:lnTo>
                    <a:lnTo>
                      <a:pt x="94" y="5659"/>
                    </a:lnTo>
                    <a:lnTo>
                      <a:pt x="282" y="4942"/>
                    </a:lnTo>
                    <a:lnTo>
                      <a:pt x="657" y="4145"/>
                    </a:lnTo>
                    <a:lnTo>
                      <a:pt x="1127" y="3507"/>
                    </a:lnTo>
                    <a:lnTo>
                      <a:pt x="2254" y="2391"/>
                    </a:lnTo>
                    <a:lnTo>
                      <a:pt x="3005" y="1833"/>
                    </a:lnTo>
                    <a:lnTo>
                      <a:pt x="3850" y="1435"/>
                    </a:lnTo>
                    <a:lnTo>
                      <a:pt x="4696" y="1116"/>
                    </a:lnTo>
                    <a:lnTo>
                      <a:pt x="5635" y="797"/>
                    </a:lnTo>
                    <a:lnTo>
                      <a:pt x="7701" y="319"/>
                    </a:lnTo>
                    <a:lnTo>
                      <a:pt x="8922" y="159"/>
                    </a:lnTo>
                    <a:lnTo>
                      <a:pt x="11176" y="0"/>
                    </a:lnTo>
                    <a:lnTo>
                      <a:pt x="14275" y="0"/>
                    </a:lnTo>
                    <a:lnTo>
                      <a:pt x="16153" y="159"/>
                    </a:lnTo>
                    <a:lnTo>
                      <a:pt x="17186" y="239"/>
                    </a:lnTo>
                    <a:lnTo>
                      <a:pt x="18125" y="399"/>
                    </a:lnTo>
                    <a:lnTo>
                      <a:pt x="18970" y="558"/>
                    </a:lnTo>
                    <a:lnTo>
                      <a:pt x="20003" y="797"/>
                    </a:lnTo>
                    <a:lnTo>
                      <a:pt x="20003" y="5659"/>
                    </a:lnTo>
                    <a:lnTo>
                      <a:pt x="19064" y="5340"/>
                    </a:lnTo>
                    <a:lnTo>
                      <a:pt x="18219" y="5021"/>
                    </a:lnTo>
                    <a:lnTo>
                      <a:pt x="17374" y="4862"/>
                    </a:lnTo>
                    <a:lnTo>
                      <a:pt x="15496" y="4384"/>
                    </a:lnTo>
                    <a:lnTo>
                      <a:pt x="13617" y="4224"/>
                    </a:lnTo>
                    <a:lnTo>
                      <a:pt x="11927" y="4224"/>
                    </a:lnTo>
                    <a:lnTo>
                      <a:pt x="11082" y="4304"/>
                    </a:lnTo>
                    <a:lnTo>
                      <a:pt x="10424" y="4543"/>
                    </a:lnTo>
                    <a:lnTo>
                      <a:pt x="9767" y="4703"/>
                    </a:lnTo>
                    <a:lnTo>
                      <a:pt x="9297" y="4942"/>
                    </a:lnTo>
                    <a:lnTo>
                      <a:pt x="8546" y="5579"/>
                    </a:lnTo>
                    <a:lnTo>
                      <a:pt x="8452" y="5978"/>
                    </a:lnTo>
                    <a:lnTo>
                      <a:pt x="8640" y="6456"/>
                    </a:lnTo>
                    <a:lnTo>
                      <a:pt x="8828" y="6695"/>
                    </a:lnTo>
                    <a:lnTo>
                      <a:pt x="9110" y="7014"/>
                    </a:lnTo>
                    <a:lnTo>
                      <a:pt x="9579" y="7333"/>
                    </a:lnTo>
                    <a:lnTo>
                      <a:pt x="10330" y="7652"/>
                    </a:lnTo>
                    <a:lnTo>
                      <a:pt x="11176" y="7970"/>
                    </a:lnTo>
                    <a:lnTo>
                      <a:pt x="12115" y="8210"/>
                    </a:lnTo>
                    <a:lnTo>
                      <a:pt x="13054" y="8369"/>
                    </a:lnTo>
                    <a:lnTo>
                      <a:pt x="14932" y="8847"/>
                    </a:lnTo>
                    <a:lnTo>
                      <a:pt x="15683" y="9166"/>
                    </a:lnTo>
                    <a:lnTo>
                      <a:pt x="16435" y="9405"/>
                    </a:lnTo>
                    <a:lnTo>
                      <a:pt x="17280" y="9644"/>
                    </a:lnTo>
                    <a:lnTo>
                      <a:pt x="18501" y="10202"/>
                    </a:lnTo>
                    <a:lnTo>
                      <a:pt x="19534" y="10840"/>
                    </a:lnTo>
                    <a:lnTo>
                      <a:pt x="20097" y="11159"/>
                    </a:lnTo>
                    <a:lnTo>
                      <a:pt x="20473" y="11637"/>
                    </a:lnTo>
                    <a:lnTo>
                      <a:pt x="20849" y="12035"/>
                    </a:lnTo>
                    <a:lnTo>
                      <a:pt x="21130" y="12514"/>
                    </a:lnTo>
                    <a:lnTo>
                      <a:pt x="21506" y="13470"/>
                    </a:lnTo>
                    <a:lnTo>
                      <a:pt x="21600" y="14187"/>
                    </a:lnTo>
                    <a:lnTo>
                      <a:pt x="21600" y="15622"/>
                    </a:lnTo>
                    <a:lnTo>
                      <a:pt x="21412" y="16499"/>
                    </a:lnTo>
                    <a:lnTo>
                      <a:pt x="21037" y="17216"/>
                    </a:lnTo>
                    <a:lnTo>
                      <a:pt x="20567" y="17854"/>
                    </a:lnTo>
                    <a:lnTo>
                      <a:pt x="20003" y="18571"/>
                    </a:lnTo>
                    <a:lnTo>
                      <a:pt x="19252" y="19049"/>
                    </a:lnTo>
                    <a:lnTo>
                      <a:pt x="18595" y="19528"/>
                    </a:lnTo>
                    <a:lnTo>
                      <a:pt x="17750" y="20006"/>
                    </a:lnTo>
                    <a:lnTo>
                      <a:pt x="16717" y="20325"/>
                    </a:lnTo>
                    <a:lnTo>
                      <a:pt x="15777" y="20644"/>
                    </a:lnTo>
                    <a:lnTo>
                      <a:pt x="14744" y="21042"/>
                    </a:lnTo>
                    <a:lnTo>
                      <a:pt x="13523" y="21201"/>
                    </a:lnTo>
                    <a:lnTo>
                      <a:pt x="12397" y="21361"/>
                    </a:lnTo>
                    <a:lnTo>
                      <a:pt x="11082" y="21520"/>
                    </a:lnTo>
                    <a:lnTo>
                      <a:pt x="9955" y="21520"/>
                    </a:lnTo>
                    <a:lnTo>
                      <a:pt x="8640" y="21600"/>
                    </a:lnTo>
                    <a:lnTo>
                      <a:pt x="6386" y="21520"/>
                    </a:lnTo>
                    <a:lnTo>
                      <a:pt x="4226" y="21361"/>
                    </a:lnTo>
                    <a:lnTo>
                      <a:pt x="2066" y="21042"/>
                    </a:lnTo>
                    <a:lnTo>
                      <a:pt x="0" y="20484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57" name="Freeform 20"/>
              <p:cNvSpPr/>
              <p:nvPr/>
            </p:nvSpPr>
            <p:spPr>
              <a:xfrm>
                <a:off x="968001" y="972732"/>
                <a:ext cx="50451" cy="47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2593"/>
                    </a:moveTo>
                    <a:lnTo>
                      <a:pt x="6948" y="12593"/>
                    </a:lnTo>
                    <a:lnTo>
                      <a:pt x="6948" y="13072"/>
                    </a:lnTo>
                    <a:lnTo>
                      <a:pt x="7099" y="13550"/>
                    </a:lnTo>
                    <a:lnTo>
                      <a:pt x="7250" y="14108"/>
                    </a:lnTo>
                    <a:lnTo>
                      <a:pt x="7401" y="14506"/>
                    </a:lnTo>
                    <a:lnTo>
                      <a:pt x="7628" y="14905"/>
                    </a:lnTo>
                    <a:lnTo>
                      <a:pt x="7930" y="15303"/>
                    </a:lnTo>
                    <a:lnTo>
                      <a:pt x="8232" y="15622"/>
                    </a:lnTo>
                    <a:lnTo>
                      <a:pt x="8610" y="15861"/>
                    </a:lnTo>
                    <a:lnTo>
                      <a:pt x="9063" y="16260"/>
                    </a:lnTo>
                    <a:lnTo>
                      <a:pt x="9516" y="16419"/>
                    </a:lnTo>
                    <a:lnTo>
                      <a:pt x="9969" y="16658"/>
                    </a:lnTo>
                    <a:lnTo>
                      <a:pt x="10498" y="16818"/>
                    </a:lnTo>
                    <a:lnTo>
                      <a:pt x="11706" y="16977"/>
                    </a:lnTo>
                    <a:lnTo>
                      <a:pt x="13141" y="17057"/>
                    </a:lnTo>
                    <a:lnTo>
                      <a:pt x="14048" y="17057"/>
                    </a:lnTo>
                    <a:lnTo>
                      <a:pt x="14878" y="16977"/>
                    </a:lnTo>
                    <a:lnTo>
                      <a:pt x="15785" y="16818"/>
                    </a:lnTo>
                    <a:lnTo>
                      <a:pt x="16615" y="16658"/>
                    </a:lnTo>
                    <a:lnTo>
                      <a:pt x="17371" y="16499"/>
                    </a:lnTo>
                    <a:lnTo>
                      <a:pt x="18201" y="16100"/>
                    </a:lnTo>
                    <a:lnTo>
                      <a:pt x="18957" y="15782"/>
                    </a:lnTo>
                    <a:lnTo>
                      <a:pt x="19636" y="15463"/>
                    </a:lnTo>
                    <a:lnTo>
                      <a:pt x="19636" y="20006"/>
                    </a:lnTo>
                    <a:lnTo>
                      <a:pt x="18806" y="20404"/>
                    </a:lnTo>
                    <a:lnTo>
                      <a:pt x="17975" y="20644"/>
                    </a:lnTo>
                    <a:lnTo>
                      <a:pt x="16993" y="21042"/>
                    </a:lnTo>
                    <a:lnTo>
                      <a:pt x="16087" y="21201"/>
                    </a:lnTo>
                    <a:lnTo>
                      <a:pt x="14954" y="21361"/>
                    </a:lnTo>
                    <a:lnTo>
                      <a:pt x="13897" y="21520"/>
                    </a:lnTo>
                    <a:lnTo>
                      <a:pt x="12688" y="21520"/>
                    </a:lnTo>
                    <a:lnTo>
                      <a:pt x="11555" y="21600"/>
                    </a:lnTo>
                    <a:lnTo>
                      <a:pt x="10196" y="21520"/>
                    </a:lnTo>
                    <a:lnTo>
                      <a:pt x="8912" y="21441"/>
                    </a:lnTo>
                    <a:lnTo>
                      <a:pt x="7703" y="21201"/>
                    </a:lnTo>
                    <a:lnTo>
                      <a:pt x="6646" y="20803"/>
                    </a:lnTo>
                    <a:lnTo>
                      <a:pt x="5589" y="20484"/>
                    </a:lnTo>
                    <a:lnTo>
                      <a:pt x="4683" y="20006"/>
                    </a:lnTo>
                    <a:lnTo>
                      <a:pt x="3776" y="19448"/>
                    </a:lnTo>
                    <a:lnTo>
                      <a:pt x="3021" y="18810"/>
                    </a:lnTo>
                    <a:lnTo>
                      <a:pt x="2341" y="18013"/>
                    </a:lnTo>
                    <a:lnTo>
                      <a:pt x="1662" y="17296"/>
                    </a:lnTo>
                    <a:lnTo>
                      <a:pt x="1133" y="16419"/>
                    </a:lnTo>
                    <a:lnTo>
                      <a:pt x="378" y="14506"/>
                    </a:lnTo>
                    <a:lnTo>
                      <a:pt x="151" y="13390"/>
                    </a:lnTo>
                    <a:lnTo>
                      <a:pt x="76" y="12275"/>
                    </a:lnTo>
                    <a:lnTo>
                      <a:pt x="0" y="11079"/>
                    </a:lnTo>
                    <a:lnTo>
                      <a:pt x="76" y="9804"/>
                    </a:lnTo>
                    <a:lnTo>
                      <a:pt x="227" y="8608"/>
                    </a:lnTo>
                    <a:lnTo>
                      <a:pt x="453" y="7492"/>
                    </a:lnTo>
                    <a:lnTo>
                      <a:pt x="755" y="6456"/>
                    </a:lnTo>
                    <a:lnTo>
                      <a:pt x="1208" y="5500"/>
                    </a:lnTo>
                    <a:lnTo>
                      <a:pt x="1813" y="4623"/>
                    </a:lnTo>
                    <a:lnTo>
                      <a:pt x="2492" y="3666"/>
                    </a:lnTo>
                    <a:lnTo>
                      <a:pt x="3248" y="2949"/>
                    </a:lnTo>
                    <a:lnTo>
                      <a:pt x="4078" y="2232"/>
                    </a:lnTo>
                    <a:lnTo>
                      <a:pt x="4985" y="1594"/>
                    </a:lnTo>
                    <a:lnTo>
                      <a:pt x="5891" y="1116"/>
                    </a:lnTo>
                    <a:lnTo>
                      <a:pt x="6948" y="717"/>
                    </a:lnTo>
                    <a:lnTo>
                      <a:pt x="7930" y="399"/>
                    </a:lnTo>
                    <a:lnTo>
                      <a:pt x="8987" y="159"/>
                    </a:lnTo>
                    <a:lnTo>
                      <a:pt x="10120" y="0"/>
                    </a:lnTo>
                    <a:lnTo>
                      <a:pt x="12462" y="0"/>
                    </a:lnTo>
                    <a:lnTo>
                      <a:pt x="13670" y="159"/>
                    </a:lnTo>
                    <a:lnTo>
                      <a:pt x="14652" y="319"/>
                    </a:lnTo>
                    <a:lnTo>
                      <a:pt x="15709" y="638"/>
                    </a:lnTo>
                    <a:lnTo>
                      <a:pt x="16615" y="956"/>
                    </a:lnTo>
                    <a:lnTo>
                      <a:pt x="18277" y="1913"/>
                    </a:lnTo>
                    <a:lnTo>
                      <a:pt x="18957" y="2630"/>
                    </a:lnTo>
                    <a:lnTo>
                      <a:pt x="20165" y="4065"/>
                    </a:lnTo>
                    <a:lnTo>
                      <a:pt x="20618" y="4942"/>
                    </a:lnTo>
                    <a:lnTo>
                      <a:pt x="20996" y="5739"/>
                    </a:lnTo>
                    <a:lnTo>
                      <a:pt x="21222" y="6695"/>
                    </a:lnTo>
                    <a:lnTo>
                      <a:pt x="21449" y="7731"/>
                    </a:lnTo>
                    <a:lnTo>
                      <a:pt x="21600" y="8768"/>
                    </a:lnTo>
                    <a:lnTo>
                      <a:pt x="21600" y="12593"/>
                    </a:lnTo>
                    <a:close/>
                    <a:moveTo>
                      <a:pt x="15180" y="8608"/>
                    </a:moveTo>
                    <a:lnTo>
                      <a:pt x="15105" y="7652"/>
                    </a:lnTo>
                    <a:lnTo>
                      <a:pt x="14878" y="6695"/>
                    </a:lnTo>
                    <a:lnTo>
                      <a:pt x="14803" y="6297"/>
                    </a:lnTo>
                    <a:lnTo>
                      <a:pt x="14576" y="5978"/>
                    </a:lnTo>
                    <a:lnTo>
                      <a:pt x="14425" y="5659"/>
                    </a:lnTo>
                    <a:lnTo>
                      <a:pt x="14199" y="5340"/>
                    </a:lnTo>
                    <a:lnTo>
                      <a:pt x="13972" y="5101"/>
                    </a:lnTo>
                    <a:lnTo>
                      <a:pt x="13670" y="4862"/>
                    </a:lnTo>
                    <a:lnTo>
                      <a:pt x="13368" y="4703"/>
                    </a:lnTo>
                    <a:lnTo>
                      <a:pt x="12915" y="4543"/>
                    </a:lnTo>
                    <a:lnTo>
                      <a:pt x="12159" y="4224"/>
                    </a:lnTo>
                    <a:lnTo>
                      <a:pt x="11253" y="4224"/>
                    </a:lnTo>
                    <a:lnTo>
                      <a:pt x="10422" y="4304"/>
                    </a:lnTo>
                    <a:lnTo>
                      <a:pt x="9667" y="4543"/>
                    </a:lnTo>
                    <a:lnTo>
                      <a:pt x="8987" y="4942"/>
                    </a:lnTo>
                    <a:lnTo>
                      <a:pt x="8308" y="5500"/>
                    </a:lnTo>
                    <a:lnTo>
                      <a:pt x="7779" y="6137"/>
                    </a:lnTo>
                    <a:lnTo>
                      <a:pt x="7326" y="6934"/>
                    </a:lnTo>
                    <a:lnTo>
                      <a:pt x="7024" y="7731"/>
                    </a:lnTo>
                    <a:lnTo>
                      <a:pt x="6873" y="8608"/>
                    </a:lnTo>
                    <a:lnTo>
                      <a:pt x="15180" y="8608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  <p:sp>
            <p:nvSpPr>
              <p:cNvPr id="58" name="Freeform 21"/>
              <p:cNvSpPr/>
              <p:nvPr/>
            </p:nvSpPr>
            <p:spPr>
              <a:xfrm>
                <a:off x="1029487" y="972732"/>
                <a:ext cx="50451" cy="47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2593"/>
                    </a:moveTo>
                    <a:lnTo>
                      <a:pt x="6849" y="12593"/>
                    </a:lnTo>
                    <a:lnTo>
                      <a:pt x="6999" y="13550"/>
                    </a:lnTo>
                    <a:lnTo>
                      <a:pt x="7150" y="14108"/>
                    </a:lnTo>
                    <a:lnTo>
                      <a:pt x="7827" y="15303"/>
                    </a:lnTo>
                    <a:lnTo>
                      <a:pt x="8279" y="15622"/>
                    </a:lnTo>
                    <a:lnTo>
                      <a:pt x="8580" y="15861"/>
                    </a:lnTo>
                    <a:lnTo>
                      <a:pt x="9031" y="16260"/>
                    </a:lnTo>
                    <a:lnTo>
                      <a:pt x="9408" y="16419"/>
                    </a:lnTo>
                    <a:lnTo>
                      <a:pt x="9934" y="16658"/>
                    </a:lnTo>
                    <a:lnTo>
                      <a:pt x="10537" y="16818"/>
                    </a:lnTo>
                    <a:lnTo>
                      <a:pt x="11666" y="16977"/>
                    </a:lnTo>
                    <a:lnTo>
                      <a:pt x="13095" y="17057"/>
                    </a:lnTo>
                    <a:lnTo>
                      <a:pt x="13923" y="17057"/>
                    </a:lnTo>
                    <a:lnTo>
                      <a:pt x="14902" y="16977"/>
                    </a:lnTo>
                    <a:lnTo>
                      <a:pt x="17385" y="16499"/>
                    </a:lnTo>
                    <a:lnTo>
                      <a:pt x="18138" y="16100"/>
                    </a:lnTo>
                    <a:lnTo>
                      <a:pt x="18815" y="15782"/>
                    </a:lnTo>
                    <a:lnTo>
                      <a:pt x="19643" y="15463"/>
                    </a:lnTo>
                    <a:lnTo>
                      <a:pt x="19643" y="20006"/>
                    </a:lnTo>
                    <a:lnTo>
                      <a:pt x="18740" y="20404"/>
                    </a:lnTo>
                    <a:lnTo>
                      <a:pt x="17912" y="20644"/>
                    </a:lnTo>
                    <a:lnTo>
                      <a:pt x="17009" y="21042"/>
                    </a:lnTo>
                    <a:lnTo>
                      <a:pt x="15955" y="21201"/>
                    </a:lnTo>
                    <a:lnTo>
                      <a:pt x="14977" y="21361"/>
                    </a:lnTo>
                    <a:lnTo>
                      <a:pt x="13848" y="21520"/>
                    </a:lnTo>
                    <a:lnTo>
                      <a:pt x="12719" y="21520"/>
                    </a:lnTo>
                    <a:lnTo>
                      <a:pt x="11440" y="21600"/>
                    </a:lnTo>
                    <a:lnTo>
                      <a:pt x="10085" y="21520"/>
                    </a:lnTo>
                    <a:lnTo>
                      <a:pt x="8881" y="21441"/>
                    </a:lnTo>
                    <a:lnTo>
                      <a:pt x="7677" y="21201"/>
                    </a:lnTo>
                    <a:lnTo>
                      <a:pt x="6623" y="20803"/>
                    </a:lnTo>
                    <a:lnTo>
                      <a:pt x="5569" y="20484"/>
                    </a:lnTo>
                    <a:lnTo>
                      <a:pt x="4666" y="20006"/>
                    </a:lnTo>
                    <a:lnTo>
                      <a:pt x="3838" y="19448"/>
                    </a:lnTo>
                    <a:lnTo>
                      <a:pt x="2935" y="18810"/>
                    </a:lnTo>
                    <a:lnTo>
                      <a:pt x="2258" y="18013"/>
                    </a:lnTo>
                    <a:lnTo>
                      <a:pt x="1731" y="17296"/>
                    </a:lnTo>
                    <a:lnTo>
                      <a:pt x="1129" y="16419"/>
                    </a:lnTo>
                    <a:lnTo>
                      <a:pt x="677" y="15463"/>
                    </a:lnTo>
                    <a:lnTo>
                      <a:pt x="376" y="14506"/>
                    </a:lnTo>
                    <a:lnTo>
                      <a:pt x="151" y="13390"/>
                    </a:lnTo>
                    <a:lnTo>
                      <a:pt x="0" y="12275"/>
                    </a:lnTo>
                    <a:lnTo>
                      <a:pt x="0" y="9804"/>
                    </a:lnTo>
                    <a:lnTo>
                      <a:pt x="151" y="8608"/>
                    </a:lnTo>
                    <a:lnTo>
                      <a:pt x="376" y="7492"/>
                    </a:lnTo>
                    <a:lnTo>
                      <a:pt x="753" y="6456"/>
                    </a:lnTo>
                    <a:lnTo>
                      <a:pt x="1204" y="5500"/>
                    </a:lnTo>
                    <a:lnTo>
                      <a:pt x="1806" y="4623"/>
                    </a:lnTo>
                    <a:lnTo>
                      <a:pt x="2484" y="3666"/>
                    </a:lnTo>
                    <a:lnTo>
                      <a:pt x="3236" y="2949"/>
                    </a:lnTo>
                    <a:lnTo>
                      <a:pt x="4139" y="2232"/>
                    </a:lnTo>
                    <a:lnTo>
                      <a:pt x="4967" y="1594"/>
                    </a:lnTo>
                    <a:lnTo>
                      <a:pt x="5870" y="1116"/>
                    </a:lnTo>
                    <a:lnTo>
                      <a:pt x="6849" y="717"/>
                    </a:lnTo>
                    <a:lnTo>
                      <a:pt x="7827" y="399"/>
                    </a:lnTo>
                    <a:lnTo>
                      <a:pt x="8956" y="159"/>
                    </a:lnTo>
                    <a:lnTo>
                      <a:pt x="10010" y="0"/>
                    </a:lnTo>
                    <a:lnTo>
                      <a:pt x="12418" y="0"/>
                    </a:lnTo>
                    <a:lnTo>
                      <a:pt x="13547" y="159"/>
                    </a:lnTo>
                    <a:lnTo>
                      <a:pt x="14601" y="319"/>
                    </a:lnTo>
                    <a:lnTo>
                      <a:pt x="15654" y="638"/>
                    </a:lnTo>
                    <a:lnTo>
                      <a:pt x="16557" y="956"/>
                    </a:lnTo>
                    <a:lnTo>
                      <a:pt x="17385" y="1435"/>
                    </a:lnTo>
                    <a:lnTo>
                      <a:pt x="18138" y="1913"/>
                    </a:lnTo>
                    <a:lnTo>
                      <a:pt x="19493" y="3348"/>
                    </a:lnTo>
                    <a:lnTo>
                      <a:pt x="20020" y="4065"/>
                    </a:lnTo>
                    <a:lnTo>
                      <a:pt x="20471" y="4942"/>
                    </a:lnTo>
                    <a:lnTo>
                      <a:pt x="20847" y="5739"/>
                    </a:lnTo>
                    <a:lnTo>
                      <a:pt x="21148" y="6695"/>
                    </a:lnTo>
                    <a:lnTo>
                      <a:pt x="21449" y="7731"/>
                    </a:lnTo>
                    <a:lnTo>
                      <a:pt x="21525" y="8768"/>
                    </a:lnTo>
                    <a:lnTo>
                      <a:pt x="21600" y="9883"/>
                    </a:lnTo>
                    <a:lnTo>
                      <a:pt x="21600" y="12593"/>
                    </a:lnTo>
                    <a:close/>
                    <a:moveTo>
                      <a:pt x="15128" y="8608"/>
                    </a:moveTo>
                    <a:lnTo>
                      <a:pt x="15052" y="7652"/>
                    </a:lnTo>
                    <a:lnTo>
                      <a:pt x="14902" y="6695"/>
                    </a:lnTo>
                    <a:lnTo>
                      <a:pt x="14676" y="6297"/>
                    </a:lnTo>
                    <a:lnTo>
                      <a:pt x="14375" y="5659"/>
                    </a:lnTo>
                    <a:lnTo>
                      <a:pt x="14149" y="5340"/>
                    </a:lnTo>
                    <a:lnTo>
                      <a:pt x="13848" y="5101"/>
                    </a:lnTo>
                    <a:lnTo>
                      <a:pt x="13622" y="4862"/>
                    </a:lnTo>
                    <a:lnTo>
                      <a:pt x="13246" y="4703"/>
                    </a:lnTo>
                    <a:lnTo>
                      <a:pt x="12945" y="4543"/>
                    </a:lnTo>
                    <a:lnTo>
                      <a:pt x="12117" y="4224"/>
                    </a:lnTo>
                    <a:lnTo>
                      <a:pt x="11214" y="4224"/>
                    </a:lnTo>
                    <a:lnTo>
                      <a:pt x="10461" y="4304"/>
                    </a:lnTo>
                    <a:lnTo>
                      <a:pt x="9633" y="4543"/>
                    </a:lnTo>
                    <a:lnTo>
                      <a:pt x="8956" y="4942"/>
                    </a:lnTo>
                    <a:lnTo>
                      <a:pt x="8354" y="5500"/>
                    </a:lnTo>
                    <a:lnTo>
                      <a:pt x="7752" y="6137"/>
                    </a:lnTo>
                    <a:lnTo>
                      <a:pt x="7300" y="6934"/>
                    </a:lnTo>
                    <a:lnTo>
                      <a:pt x="6999" y="7731"/>
                    </a:lnTo>
                    <a:lnTo>
                      <a:pt x="6849" y="8608"/>
                    </a:lnTo>
                    <a:lnTo>
                      <a:pt x="15128" y="8608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/>
              </a:p>
            </p:txBody>
          </p:sp>
        </p:grpSp>
        <p:sp>
          <p:nvSpPr>
            <p:cNvPr id="41" name="Freeform 22"/>
            <p:cNvSpPr/>
            <p:nvPr/>
          </p:nvSpPr>
          <p:spPr>
            <a:xfrm>
              <a:off x="0" y="1130387"/>
              <a:ext cx="2902429" cy="241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2" y="13400"/>
                  </a:moveTo>
                  <a:lnTo>
                    <a:pt x="1022" y="16369"/>
                  </a:lnTo>
                  <a:lnTo>
                    <a:pt x="0" y="16369"/>
                  </a:lnTo>
                  <a:lnTo>
                    <a:pt x="0" y="220"/>
                  </a:lnTo>
                  <a:lnTo>
                    <a:pt x="335" y="220"/>
                  </a:lnTo>
                  <a:lnTo>
                    <a:pt x="335" y="13400"/>
                  </a:lnTo>
                  <a:lnTo>
                    <a:pt x="1022" y="13400"/>
                  </a:lnTo>
                  <a:close/>
                  <a:moveTo>
                    <a:pt x="2725" y="220"/>
                  </a:moveTo>
                  <a:lnTo>
                    <a:pt x="2104" y="16573"/>
                  </a:lnTo>
                  <a:lnTo>
                    <a:pt x="1961" y="16573"/>
                  </a:lnTo>
                  <a:lnTo>
                    <a:pt x="1311" y="220"/>
                  </a:lnTo>
                  <a:lnTo>
                    <a:pt x="1674" y="220"/>
                  </a:lnTo>
                  <a:lnTo>
                    <a:pt x="2028" y="9425"/>
                  </a:lnTo>
                  <a:lnTo>
                    <a:pt x="2365" y="220"/>
                  </a:lnTo>
                  <a:lnTo>
                    <a:pt x="2725" y="220"/>
                  </a:lnTo>
                  <a:close/>
                  <a:moveTo>
                    <a:pt x="3434" y="220"/>
                  </a:moveTo>
                  <a:lnTo>
                    <a:pt x="4057" y="220"/>
                  </a:lnTo>
                  <a:lnTo>
                    <a:pt x="4082" y="236"/>
                  </a:lnTo>
                  <a:lnTo>
                    <a:pt x="4129" y="298"/>
                  </a:lnTo>
                  <a:lnTo>
                    <a:pt x="4151" y="346"/>
                  </a:lnTo>
                  <a:lnTo>
                    <a:pt x="4173" y="408"/>
                  </a:lnTo>
                  <a:lnTo>
                    <a:pt x="4193" y="471"/>
                  </a:lnTo>
                  <a:lnTo>
                    <a:pt x="4215" y="581"/>
                  </a:lnTo>
                  <a:lnTo>
                    <a:pt x="4234" y="660"/>
                  </a:lnTo>
                  <a:lnTo>
                    <a:pt x="4273" y="880"/>
                  </a:lnTo>
                  <a:lnTo>
                    <a:pt x="4290" y="1005"/>
                  </a:lnTo>
                  <a:lnTo>
                    <a:pt x="4307" y="1147"/>
                  </a:lnTo>
                  <a:lnTo>
                    <a:pt x="4324" y="1304"/>
                  </a:lnTo>
                  <a:lnTo>
                    <a:pt x="4340" y="1461"/>
                  </a:lnTo>
                  <a:lnTo>
                    <a:pt x="4355" y="1634"/>
                  </a:lnTo>
                  <a:lnTo>
                    <a:pt x="4370" y="1807"/>
                  </a:lnTo>
                  <a:lnTo>
                    <a:pt x="4383" y="2011"/>
                  </a:lnTo>
                  <a:lnTo>
                    <a:pt x="4396" y="2184"/>
                  </a:lnTo>
                  <a:lnTo>
                    <a:pt x="4408" y="2372"/>
                  </a:lnTo>
                  <a:lnTo>
                    <a:pt x="4418" y="2576"/>
                  </a:lnTo>
                  <a:lnTo>
                    <a:pt x="4428" y="2765"/>
                  </a:lnTo>
                  <a:lnTo>
                    <a:pt x="4438" y="2985"/>
                  </a:lnTo>
                  <a:lnTo>
                    <a:pt x="4445" y="3189"/>
                  </a:lnTo>
                  <a:lnTo>
                    <a:pt x="4452" y="3409"/>
                  </a:lnTo>
                  <a:lnTo>
                    <a:pt x="4458" y="3613"/>
                  </a:lnTo>
                  <a:lnTo>
                    <a:pt x="4464" y="3849"/>
                  </a:lnTo>
                  <a:lnTo>
                    <a:pt x="4468" y="4053"/>
                  </a:lnTo>
                  <a:lnTo>
                    <a:pt x="4471" y="4289"/>
                  </a:lnTo>
                  <a:lnTo>
                    <a:pt x="4474" y="4524"/>
                  </a:lnTo>
                  <a:lnTo>
                    <a:pt x="4475" y="4760"/>
                  </a:lnTo>
                  <a:lnTo>
                    <a:pt x="4475" y="5247"/>
                  </a:lnTo>
                  <a:lnTo>
                    <a:pt x="4474" y="5482"/>
                  </a:lnTo>
                  <a:lnTo>
                    <a:pt x="4471" y="5734"/>
                  </a:lnTo>
                  <a:lnTo>
                    <a:pt x="4469" y="5969"/>
                  </a:lnTo>
                  <a:lnTo>
                    <a:pt x="4464" y="6205"/>
                  </a:lnTo>
                  <a:lnTo>
                    <a:pt x="4458" y="6425"/>
                  </a:lnTo>
                  <a:lnTo>
                    <a:pt x="4452" y="6661"/>
                  </a:lnTo>
                  <a:lnTo>
                    <a:pt x="4445" y="6865"/>
                  </a:lnTo>
                  <a:lnTo>
                    <a:pt x="4438" y="7085"/>
                  </a:lnTo>
                  <a:lnTo>
                    <a:pt x="4430" y="7289"/>
                  </a:lnTo>
                  <a:lnTo>
                    <a:pt x="4418" y="7478"/>
                  </a:lnTo>
                  <a:lnTo>
                    <a:pt x="4409" y="7697"/>
                  </a:lnTo>
                  <a:lnTo>
                    <a:pt x="4385" y="8074"/>
                  </a:lnTo>
                  <a:lnTo>
                    <a:pt x="4357" y="8451"/>
                  </a:lnTo>
                  <a:lnTo>
                    <a:pt x="4341" y="8624"/>
                  </a:lnTo>
                  <a:lnTo>
                    <a:pt x="4310" y="8938"/>
                  </a:lnTo>
                  <a:lnTo>
                    <a:pt x="4292" y="9064"/>
                  </a:lnTo>
                  <a:lnTo>
                    <a:pt x="4275" y="9190"/>
                  </a:lnTo>
                  <a:lnTo>
                    <a:pt x="4255" y="9315"/>
                  </a:lnTo>
                  <a:lnTo>
                    <a:pt x="4237" y="9425"/>
                  </a:lnTo>
                  <a:lnTo>
                    <a:pt x="4216" y="9520"/>
                  </a:lnTo>
                  <a:lnTo>
                    <a:pt x="4196" y="9598"/>
                  </a:lnTo>
                  <a:lnTo>
                    <a:pt x="4176" y="9677"/>
                  </a:lnTo>
                  <a:lnTo>
                    <a:pt x="4152" y="9724"/>
                  </a:lnTo>
                  <a:lnTo>
                    <a:pt x="4131" y="9771"/>
                  </a:lnTo>
                  <a:lnTo>
                    <a:pt x="4106" y="9834"/>
                  </a:lnTo>
                  <a:lnTo>
                    <a:pt x="4084" y="9865"/>
                  </a:lnTo>
                  <a:lnTo>
                    <a:pt x="4060" y="9881"/>
                  </a:lnTo>
                  <a:lnTo>
                    <a:pt x="3768" y="9881"/>
                  </a:lnTo>
                  <a:lnTo>
                    <a:pt x="3768" y="16369"/>
                  </a:lnTo>
                  <a:lnTo>
                    <a:pt x="3434" y="16369"/>
                  </a:lnTo>
                  <a:lnTo>
                    <a:pt x="3434" y="220"/>
                  </a:lnTo>
                  <a:close/>
                  <a:moveTo>
                    <a:pt x="3768" y="3173"/>
                  </a:moveTo>
                  <a:lnTo>
                    <a:pt x="3768" y="6912"/>
                  </a:lnTo>
                  <a:lnTo>
                    <a:pt x="3949" y="6912"/>
                  </a:lnTo>
                  <a:lnTo>
                    <a:pt x="3972" y="6881"/>
                  </a:lnTo>
                  <a:lnTo>
                    <a:pt x="3994" y="6849"/>
                  </a:lnTo>
                  <a:lnTo>
                    <a:pt x="4015" y="6802"/>
                  </a:lnTo>
                  <a:lnTo>
                    <a:pt x="4033" y="6739"/>
                  </a:lnTo>
                  <a:lnTo>
                    <a:pt x="4050" y="6661"/>
                  </a:lnTo>
                  <a:lnTo>
                    <a:pt x="4066" y="6551"/>
                  </a:lnTo>
                  <a:lnTo>
                    <a:pt x="4092" y="6331"/>
                  </a:lnTo>
                  <a:lnTo>
                    <a:pt x="4103" y="6189"/>
                  </a:lnTo>
                  <a:lnTo>
                    <a:pt x="4110" y="6032"/>
                  </a:lnTo>
                  <a:lnTo>
                    <a:pt x="4120" y="5859"/>
                  </a:lnTo>
                  <a:lnTo>
                    <a:pt x="4125" y="5687"/>
                  </a:lnTo>
                  <a:lnTo>
                    <a:pt x="4129" y="5482"/>
                  </a:lnTo>
                  <a:lnTo>
                    <a:pt x="4131" y="5278"/>
                  </a:lnTo>
                  <a:lnTo>
                    <a:pt x="4131" y="4791"/>
                  </a:lnTo>
                  <a:lnTo>
                    <a:pt x="4129" y="4556"/>
                  </a:lnTo>
                  <a:lnTo>
                    <a:pt x="4125" y="4351"/>
                  </a:lnTo>
                  <a:lnTo>
                    <a:pt x="4117" y="4147"/>
                  </a:lnTo>
                  <a:lnTo>
                    <a:pt x="4109" y="3974"/>
                  </a:lnTo>
                  <a:lnTo>
                    <a:pt x="4100" y="3833"/>
                  </a:lnTo>
                  <a:lnTo>
                    <a:pt x="4090" y="3692"/>
                  </a:lnTo>
                  <a:lnTo>
                    <a:pt x="4075" y="3582"/>
                  </a:lnTo>
                  <a:lnTo>
                    <a:pt x="4061" y="3487"/>
                  </a:lnTo>
                  <a:lnTo>
                    <a:pt x="4044" y="3409"/>
                  </a:lnTo>
                  <a:lnTo>
                    <a:pt x="4023" y="3346"/>
                  </a:lnTo>
                  <a:lnTo>
                    <a:pt x="4000" y="3267"/>
                  </a:lnTo>
                  <a:lnTo>
                    <a:pt x="3976" y="3220"/>
                  </a:lnTo>
                  <a:lnTo>
                    <a:pt x="3949" y="3189"/>
                  </a:lnTo>
                  <a:lnTo>
                    <a:pt x="3917" y="3173"/>
                  </a:lnTo>
                  <a:lnTo>
                    <a:pt x="3768" y="3173"/>
                  </a:lnTo>
                  <a:close/>
                  <a:moveTo>
                    <a:pt x="4971" y="5451"/>
                  </a:moveTo>
                  <a:lnTo>
                    <a:pt x="4971" y="8577"/>
                  </a:lnTo>
                  <a:lnTo>
                    <a:pt x="4975" y="8577"/>
                  </a:lnTo>
                  <a:lnTo>
                    <a:pt x="4989" y="8169"/>
                  </a:lnTo>
                  <a:lnTo>
                    <a:pt x="5006" y="7792"/>
                  </a:lnTo>
                  <a:lnTo>
                    <a:pt x="5022" y="7430"/>
                  </a:lnTo>
                  <a:lnTo>
                    <a:pt x="5040" y="7116"/>
                  </a:lnTo>
                  <a:lnTo>
                    <a:pt x="5056" y="6802"/>
                  </a:lnTo>
                  <a:lnTo>
                    <a:pt x="5074" y="6535"/>
                  </a:lnTo>
                  <a:lnTo>
                    <a:pt x="5091" y="6284"/>
                  </a:lnTo>
                  <a:lnTo>
                    <a:pt x="5109" y="6064"/>
                  </a:lnTo>
                  <a:lnTo>
                    <a:pt x="5127" y="5875"/>
                  </a:lnTo>
                  <a:lnTo>
                    <a:pt x="5145" y="5702"/>
                  </a:lnTo>
                  <a:lnTo>
                    <a:pt x="5164" y="5545"/>
                  </a:lnTo>
                  <a:lnTo>
                    <a:pt x="5185" y="5435"/>
                  </a:lnTo>
                  <a:lnTo>
                    <a:pt x="5203" y="5357"/>
                  </a:lnTo>
                  <a:lnTo>
                    <a:pt x="5224" y="5294"/>
                  </a:lnTo>
                  <a:lnTo>
                    <a:pt x="5243" y="5247"/>
                  </a:lnTo>
                  <a:lnTo>
                    <a:pt x="5264" y="5231"/>
                  </a:lnTo>
                  <a:lnTo>
                    <a:pt x="5284" y="5247"/>
                  </a:lnTo>
                  <a:lnTo>
                    <a:pt x="5305" y="5294"/>
                  </a:lnTo>
                  <a:lnTo>
                    <a:pt x="5327" y="5373"/>
                  </a:lnTo>
                  <a:lnTo>
                    <a:pt x="5350" y="5482"/>
                  </a:lnTo>
                  <a:lnTo>
                    <a:pt x="5375" y="5608"/>
                  </a:lnTo>
                  <a:lnTo>
                    <a:pt x="5398" y="5797"/>
                  </a:lnTo>
                  <a:lnTo>
                    <a:pt x="5426" y="5985"/>
                  </a:lnTo>
                  <a:lnTo>
                    <a:pt x="5453" y="6237"/>
                  </a:lnTo>
                  <a:lnTo>
                    <a:pt x="5374" y="9253"/>
                  </a:lnTo>
                  <a:lnTo>
                    <a:pt x="5348" y="9080"/>
                  </a:lnTo>
                  <a:lnTo>
                    <a:pt x="5323" y="8923"/>
                  </a:lnTo>
                  <a:lnTo>
                    <a:pt x="5301" y="8766"/>
                  </a:lnTo>
                  <a:lnTo>
                    <a:pt x="5278" y="8656"/>
                  </a:lnTo>
                  <a:lnTo>
                    <a:pt x="5259" y="8577"/>
                  </a:lnTo>
                  <a:lnTo>
                    <a:pt x="5239" y="8514"/>
                  </a:lnTo>
                  <a:lnTo>
                    <a:pt x="5222" y="8467"/>
                  </a:lnTo>
                  <a:lnTo>
                    <a:pt x="5192" y="8467"/>
                  </a:lnTo>
                  <a:lnTo>
                    <a:pt x="5181" y="8483"/>
                  </a:lnTo>
                  <a:lnTo>
                    <a:pt x="5157" y="8546"/>
                  </a:lnTo>
                  <a:lnTo>
                    <a:pt x="5147" y="8609"/>
                  </a:lnTo>
                  <a:lnTo>
                    <a:pt x="5135" y="8656"/>
                  </a:lnTo>
                  <a:lnTo>
                    <a:pt x="5114" y="8813"/>
                  </a:lnTo>
                  <a:lnTo>
                    <a:pt x="5102" y="8923"/>
                  </a:lnTo>
                  <a:lnTo>
                    <a:pt x="5093" y="9033"/>
                  </a:lnTo>
                  <a:lnTo>
                    <a:pt x="5075" y="9284"/>
                  </a:lnTo>
                  <a:lnTo>
                    <a:pt x="5065" y="9441"/>
                  </a:lnTo>
                  <a:lnTo>
                    <a:pt x="5056" y="9583"/>
                  </a:lnTo>
                  <a:lnTo>
                    <a:pt x="5046" y="9740"/>
                  </a:lnTo>
                  <a:lnTo>
                    <a:pt x="5039" y="9928"/>
                  </a:lnTo>
                  <a:lnTo>
                    <a:pt x="5009" y="10588"/>
                  </a:lnTo>
                  <a:lnTo>
                    <a:pt x="4986" y="11091"/>
                  </a:lnTo>
                  <a:lnTo>
                    <a:pt x="4980" y="11295"/>
                  </a:lnTo>
                  <a:lnTo>
                    <a:pt x="4975" y="11452"/>
                  </a:lnTo>
                  <a:lnTo>
                    <a:pt x="4972" y="11562"/>
                  </a:lnTo>
                  <a:lnTo>
                    <a:pt x="4971" y="11640"/>
                  </a:lnTo>
                  <a:lnTo>
                    <a:pt x="4971" y="16369"/>
                  </a:lnTo>
                  <a:lnTo>
                    <a:pt x="4685" y="16369"/>
                  </a:lnTo>
                  <a:lnTo>
                    <a:pt x="4685" y="5451"/>
                  </a:lnTo>
                  <a:lnTo>
                    <a:pt x="4971" y="5451"/>
                  </a:lnTo>
                  <a:close/>
                  <a:moveTo>
                    <a:pt x="6484" y="13667"/>
                  </a:moveTo>
                  <a:lnTo>
                    <a:pt x="6484" y="15583"/>
                  </a:lnTo>
                  <a:lnTo>
                    <a:pt x="6449" y="15803"/>
                  </a:lnTo>
                  <a:lnTo>
                    <a:pt x="6414" y="16008"/>
                  </a:lnTo>
                  <a:lnTo>
                    <a:pt x="6380" y="16180"/>
                  </a:lnTo>
                  <a:lnTo>
                    <a:pt x="6346" y="16337"/>
                  </a:lnTo>
                  <a:lnTo>
                    <a:pt x="6312" y="16432"/>
                  </a:lnTo>
                  <a:lnTo>
                    <a:pt x="6280" y="16510"/>
                  </a:lnTo>
                  <a:lnTo>
                    <a:pt x="6250" y="16557"/>
                  </a:lnTo>
                  <a:lnTo>
                    <a:pt x="6217" y="16573"/>
                  </a:lnTo>
                  <a:lnTo>
                    <a:pt x="6200" y="16573"/>
                  </a:lnTo>
                  <a:lnTo>
                    <a:pt x="6186" y="16557"/>
                  </a:lnTo>
                  <a:lnTo>
                    <a:pt x="6157" y="16495"/>
                  </a:lnTo>
                  <a:lnTo>
                    <a:pt x="6144" y="16447"/>
                  </a:lnTo>
                  <a:lnTo>
                    <a:pt x="6132" y="16400"/>
                  </a:lnTo>
                  <a:lnTo>
                    <a:pt x="6121" y="16337"/>
                  </a:lnTo>
                  <a:lnTo>
                    <a:pt x="6110" y="16259"/>
                  </a:lnTo>
                  <a:lnTo>
                    <a:pt x="6101" y="16180"/>
                  </a:lnTo>
                  <a:lnTo>
                    <a:pt x="6092" y="16086"/>
                  </a:lnTo>
                  <a:lnTo>
                    <a:pt x="6084" y="15992"/>
                  </a:lnTo>
                  <a:lnTo>
                    <a:pt x="6078" y="15882"/>
                  </a:lnTo>
                  <a:lnTo>
                    <a:pt x="6071" y="15756"/>
                  </a:lnTo>
                  <a:lnTo>
                    <a:pt x="6066" y="15631"/>
                  </a:lnTo>
                  <a:lnTo>
                    <a:pt x="6062" y="15489"/>
                  </a:lnTo>
                  <a:lnTo>
                    <a:pt x="6058" y="15332"/>
                  </a:lnTo>
                  <a:lnTo>
                    <a:pt x="6040" y="15489"/>
                  </a:lnTo>
                  <a:lnTo>
                    <a:pt x="6022" y="15631"/>
                  </a:lnTo>
                  <a:lnTo>
                    <a:pt x="6002" y="15756"/>
                  </a:lnTo>
                  <a:lnTo>
                    <a:pt x="5984" y="15882"/>
                  </a:lnTo>
                  <a:lnTo>
                    <a:pt x="5964" y="15992"/>
                  </a:lnTo>
                  <a:lnTo>
                    <a:pt x="5947" y="16086"/>
                  </a:lnTo>
                  <a:lnTo>
                    <a:pt x="5928" y="16180"/>
                  </a:lnTo>
                  <a:lnTo>
                    <a:pt x="5909" y="16259"/>
                  </a:lnTo>
                  <a:lnTo>
                    <a:pt x="5890" y="16337"/>
                  </a:lnTo>
                  <a:lnTo>
                    <a:pt x="5872" y="16400"/>
                  </a:lnTo>
                  <a:lnTo>
                    <a:pt x="5852" y="16447"/>
                  </a:lnTo>
                  <a:lnTo>
                    <a:pt x="5835" y="16495"/>
                  </a:lnTo>
                  <a:lnTo>
                    <a:pt x="5816" y="16526"/>
                  </a:lnTo>
                  <a:lnTo>
                    <a:pt x="5797" y="16557"/>
                  </a:lnTo>
                  <a:lnTo>
                    <a:pt x="5778" y="16573"/>
                  </a:lnTo>
                  <a:lnTo>
                    <a:pt x="5759" y="16573"/>
                  </a:lnTo>
                  <a:lnTo>
                    <a:pt x="5733" y="16557"/>
                  </a:lnTo>
                  <a:lnTo>
                    <a:pt x="5709" y="16526"/>
                  </a:lnTo>
                  <a:lnTo>
                    <a:pt x="5685" y="16463"/>
                  </a:lnTo>
                  <a:lnTo>
                    <a:pt x="5662" y="16369"/>
                  </a:lnTo>
                  <a:lnTo>
                    <a:pt x="5641" y="16243"/>
                  </a:lnTo>
                  <a:lnTo>
                    <a:pt x="5619" y="16118"/>
                  </a:lnTo>
                  <a:lnTo>
                    <a:pt x="5598" y="15960"/>
                  </a:lnTo>
                  <a:lnTo>
                    <a:pt x="5580" y="15756"/>
                  </a:lnTo>
                  <a:lnTo>
                    <a:pt x="5563" y="15568"/>
                  </a:lnTo>
                  <a:lnTo>
                    <a:pt x="5547" y="15348"/>
                  </a:lnTo>
                  <a:lnTo>
                    <a:pt x="5535" y="15128"/>
                  </a:lnTo>
                  <a:lnTo>
                    <a:pt x="5525" y="14908"/>
                  </a:lnTo>
                  <a:lnTo>
                    <a:pt x="5516" y="14657"/>
                  </a:lnTo>
                  <a:lnTo>
                    <a:pt x="5510" y="14405"/>
                  </a:lnTo>
                  <a:lnTo>
                    <a:pt x="5507" y="14170"/>
                  </a:lnTo>
                  <a:lnTo>
                    <a:pt x="5505" y="13903"/>
                  </a:lnTo>
                  <a:lnTo>
                    <a:pt x="5507" y="13557"/>
                  </a:lnTo>
                  <a:lnTo>
                    <a:pt x="5510" y="13227"/>
                  </a:lnTo>
                  <a:lnTo>
                    <a:pt x="5516" y="12913"/>
                  </a:lnTo>
                  <a:lnTo>
                    <a:pt x="5526" y="12630"/>
                  </a:lnTo>
                  <a:lnTo>
                    <a:pt x="5530" y="12473"/>
                  </a:lnTo>
                  <a:lnTo>
                    <a:pt x="5537" y="12332"/>
                  </a:lnTo>
                  <a:lnTo>
                    <a:pt x="5542" y="12206"/>
                  </a:lnTo>
                  <a:lnTo>
                    <a:pt x="5548" y="12065"/>
                  </a:lnTo>
                  <a:lnTo>
                    <a:pt x="5556" y="11955"/>
                  </a:lnTo>
                  <a:lnTo>
                    <a:pt x="5565" y="11829"/>
                  </a:lnTo>
                  <a:lnTo>
                    <a:pt x="5573" y="11719"/>
                  </a:lnTo>
                  <a:lnTo>
                    <a:pt x="5582" y="11593"/>
                  </a:lnTo>
                  <a:lnTo>
                    <a:pt x="5593" y="11483"/>
                  </a:lnTo>
                  <a:lnTo>
                    <a:pt x="5621" y="11263"/>
                  </a:lnTo>
                  <a:lnTo>
                    <a:pt x="5660" y="11012"/>
                  </a:lnTo>
                  <a:lnTo>
                    <a:pt x="5684" y="10886"/>
                  </a:lnTo>
                  <a:lnTo>
                    <a:pt x="5707" y="10745"/>
                  </a:lnTo>
                  <a:lnTo>
                    <a:pt x="5736" y="10604"/>
                  </a:lnTo>
                  <a:lnTo>
                    <a:pt x="5799" y="10321"/>
                  </a:lnTo>
                  <a:lnTo>
                    <a:pt x="5872" y="10022"/>
                  </a:lnTo>
                  <a:lnTo>
                    <a:pt x="5954" y="9693"/>
                  </a:lnTo>
                  <a:lnTo>
                    <a:pt x="6044" y="9363"/>
                  </a:lnTo>
                  <a:lnTo>
                    <a:pt x="6045" y="9143"/>
                  </a:lnTo>
                  <a:lnTo>
                    <a:pt x="6044" y="8938"/>
                  </a:lnTo>
                  <a:lnTo>
                    <a:pt x="6041" y="8734"/>
                  </a:lnTo>
                  <a:lnTo>
                    <a:pt x="6038" y="8561"/>
                  </a:lnTo>
                  <a:lnTo>
                    <a:pt x="6033" y="8389"/>
                  </a:lnTo>
                  <a:lnTo>
                    <a:pt x="6027" y="8247"/>
                  </a:lnTo>
                  <a:lnTo>
                    <a:pt x="6019" y="8106"/>
                  </a:lnTo>
                  <a:lnTo>
                    <a:pt x="5999" y="7870"/>
                  </a:lnTo>
                  <a:lnTo>
                    <a:pt x="5988" y="7792"/>
                  </a:lnTo>
                  <a:lnTo>
                    <a:pt x="5973" y="7713"/>
                  </a:lnTo>
                  <a:lnTo>
                    <a:pt x="5959" y="7650"/>
                  </a:lnTo>
                  <a:lnTo>
                    <a:pt x="5943" y="7603"/>
                  </a:lnTo>
                  <a:lnTo>
                    <a:pt x="5926" y="7572"/>
                  </a:lnTo>
                  <a:lnTo>
                    <a:pt x="5908" y="7540"/>
                  </a:lnTo>
                  <a:lnTo>
                    <a:pt x="5864" y="7540"/>
                  </a:lnTo>
                  <a:lnTo>
                    <a:pt x="5819" y="7603"/>
                  </a:lnTo>
                  <a:lnTo>
                    <a:pt x="5799" y="7650"/>
                  </a:lnTo>
                  <a:lnTo>
                    <a:pt x="5776" y="7713"/>
                  </a:lnTo>
                  <a:lnTo>
                    <a:pt x="5756" y="7792"/>
                  </a:lnTo>
                  <a:lnTo>
                    <a:pt x="5733" y="7870"/>
                  </a:lnTo>
                  <a:lnTo>
                    <a:pt x="5714" y="7996"/>
                  </a:lnTo>
                  <a:lnTo>
                    <a:pt x="5692" y="8106"/>
                  </a:lnTo>
                  <a:lnTo>
                    <a:pt x="5671" y="8247"/>
                  </a:lnTo>
                  <a:lnTo>
                    <a:pt x="5651" y="8389"/>
                  </a:lnTo>
                  <a:lnTo>
                    <a:pt x="5630" y="8561"/>
                  </a:lnTo>
                  <a:lnTo>
                    <a:pt x="5611" y="8734"/>
                  </a:lnTo>
                  <a:lnTo>
                    <a:pt x="5591" y="8938"/>
                  </a:lnTo>
                  <a:lnTo>
                    <a:pt x="5573" y="9143"/>
                  </a:lnTo>
                  <a:lnTo>
                    <a:pt x="5552" y="9363"/>
                  </a:lnTo>
                  <a:lnTo>
                    <a:pt x="5552" y="6551"/>
                  </a:lnTo>
                  <a:lnTo>
                    <a:pt x="5576" y="6394"/>
                  </a:lnTo>
                  <a:lnTo>
                    <a:pt x="5598" y="6252"/>
                  </a:lnTo>
                  <a:lnTo>
                    <a:pt x="5621" y="6095"/>
                  </a:lnTo>
                  <a:lnTo>
                    <a:pt x="5645" y="5969"/>
                  </a:lnTo>
                  <a:lnTo>
                    <a:pt x="5692" y="5750"/>
                  </a:lnTo>
                  <a:lnTo>
                    <a:pt x="5716" y="5655"/>
                  </a:lnTo>
                  <a:lnTo>
                    <a:pt x="5740" y="5561"/>
                  </a:lnTo>
                  <a:lnTo>
                    <a:pt x="5765" y="5482"/>
                  </a:lnTo>
                  <a:lnTo>
                    <a:pt x="5791" y="5420"/>
                  </a:lnTo>
                  <a:lnTo>
                    <a:pt x="5816" y="5357"/>
                  </a:lnTo>
                  <a:lnTo>
                    <a:pt x="5840" y="5310"/>
                  </a:lnTo>
                  <a:lnTo>
                    <a:pt x="5868" y="5278"/>
                  </a:lnTo>
                  <a:lnTo>
                    <a:pt x="5892" y="5263"/>
                  </a:lnTo>
                  <a:lnTo>
                    <a:pt x="5919" y="5247"/>
                  </a:lnTo>
                  <a:lnTo>
                    <a:pt x="5946" y="5231"/>
                  </a:lnTo>
                  <a:lnTo>
                    <a:pt x="5993" y="5247"/>
                  </a:lnTo>
                  <a:lnTo>
                    <a:pt x="6036" y="5294"/>
                  </a:lnTo>
                  <a:lnTo>
                    <a:pt x="6076" y="5357"/>
                  </a:lnTo>
                  <a:lnTo>
                    <a:pt x="6114" y="5435"/>
                  </a:lnTo>
                  <a:lnTo>
                    <a:pt x="6132" y="5482"/>
                  </a:lnTo>
                  <a:lnTo>
                    <a:pt x="6164" y="5608"/>
                  </a:lnTo>
                  <a:lnTo>
                    <a:pt x="6179" y="5702"/>
                  </a:lnTo>
                  <a:lnTo>
                    <a:pt x="6194" y="5781"/>
                  </a:lnTo>
                  <a:lnTo>
                    <a:pt x="6209" y="5859"/>
                  </a:lnTo>
                  <a:lnTo>
                    <a:pt x="6233" y="6048"/>
                  </a:lnTo>
                  <a:lnTo>
                    <a:pt x="6246" y="6174"/>
                  </a:lnTo>
                  <a:lnTo>
                    <a:pt x="6267" y="6394"/>
                  </a:lnTo>
                  <a:lnTo>
                    <a:pt x="6276" y="6519"/>
                  </a:lnTo>
                  <a:lnTo>
                    <a:pt x="6285" y="6661"/>
                  </a:lnTo>
                  <a:lnTo>
                    <a:pt x="6293" y="6802"/>
                  </a:lnTo>
                  <a:lnTo>
                    <a:pt x="6299" y="6943"/>
                  </a:lnTo>
                  <a:lnTo>
                    <a:pt x="6306" y="7101"/>
                  </a:lnTo>
                  <a:lnTo>
                    <a:pt x="6316" y="7415"/>
                  </a:lnTo>
                  <a:lnTo>
                    <a:pt x="6321" y="7603"/>
                  </a:lnTo>
                  <a:lnTo>
                    <a:pt x="6327" y="7949"/>
                  </a:lnTo>
                  <a:lnTo>
                    <a:pt x="6328" y="8153"/>
                  </a:lnTo>
                  <a:lnTo>
                    <a:pt x="6329" y="8342"/>
                  </a:lnTo>
                  <a:lnTo>
                    <a:pt x="6330" y="8546"/>
                  </a:lnTo>
                  <a:lnTo>
                    <a:pt x="6330" y="13698"/>
                  </a:lnTo>
                  <a:lnTo>
                    <a:pt x="6333" y="13855"/>
                  </a:lnTo>
                  <a:lnTo>
                    <a:pt x="6336" y="13997"/>
                  </a:lnTo>
                  <a:lnTo>
                    <a:pt x="6341" y="14091"/>
                  </a:lnTo>
                  <a:lnTo>
                    <a:pt x="6347" y="14170"/>
                  </a:lnTo>
                  <a:lnTo>
                    <a:pt x="6355" y="14232"/>
                  </a:lnTo>
                  <a:lnTo>
                    <a:pt x="6366" y="14264"/>
                  </a:lnTo>
                  <a:lnTo>
                    <a:pt x="6376" y="14280"/>
                  </a:lnTo>
                  <a:lnTo>
                    <a:pt x="6385" y="14264"/>
                  </a:lnTo>
                  <a:lnTo>
                    <a:pt x="6396" y="14248"/>
                  </a:lnTo>
                  <a:lnTo>
                    <a:pt x="6409" y="14201"/>
                  </a:lnTo>
                  <a:lnTo>
                    <a:pt x="6420" y="14138"/>
                  </a:lnTo>
                  <a:lnTo>
                    <a:pt x="6436" y="14044"/>
                  </a:lnTo>
                  <a:lnTo>
                    <a:pt x="6450" y="13934"/>
                  </a:lnTo>
                  <a:lnTo>
                    <a:pt x="6466" y="13808"/>
                  </a:lnTo>
                  <a:lnTo>
                    <a:pt x="6484" y="13667"/>
                  </a:lnTo>
                  <a:close/>
                  <a:moveTo>
                    <a:pt x="6044" y="13714"/>
                  </a:moveTo>
                  <a:lnTo>
                    <a:pt x="6044" y="11075"/>
                  </a:lnTo>
                  <a:lnTo>
                    <a:pt x="6010" y="11232"/>
                  </a:lnTo>
                  <a:lnTo>
                    <a:pt x="5950" y="11515"/>
                  </a:lnTo>
                  <a:lnTo>
                    <a:pt x="5924" y="11640"/>
                  </a:lnTo>
                  <a:lnTo>
                    <a:pt x="5900" y="11782"/>
                  </a:lnTo>
                  <a:lnTo>
                    <a:pt x="5881" y="11907"/>
                  </a:lnTo>
                  <a:lnTo>
                    <a:pt x="5862" y="12033"/>
                  </a:lnTo>
                  <a:lnTo>
                    <a:pt x="5848" y="12175"/>
                  </a:lnTo>
                  <a:lnTo>
                    <a:pt x="5836" y="12285"/>
                  </a:lnTo>
                  <a:lnTo>
                    <a:pt x="5825" y="12410"/>
                  </a:lnTo>
                  <a:lnTo>
                    <a:pt x="5816" y="12552"/>
                  </a:lnTo>
                  <a:lnTo>
                    <a:pt x="5808" y="12709"/>
                  </a:lnTo>
                  <a:lnTo>
                    <a:pt x="5802" y="12866"/>
                  </a:lnTo>
                  <a:lnTo>
                    <a:pt x="5799" y="13023"/>
                  </a:lnTo>
                  <a:lnTo>
                    <a:pt x="5796" y="13196"/>
                  </a:lnTo>
                  <a:lnTo>
                    <a:pt x="5795" y="13368"/>
                  </a:lnTo>
                  <a:lnTo>
                    <a:pt x="5797" y="13620"/>
                  </a:lnTo>
                  <a:lnTo>
                    <a:pt x="5799" y="13714"/>
                  </a:lnTo>
                  <a:lnTo>
                    <a:pt x="5801" y="13824"/>
                  </a:lnTo>
                  <a:lnTo>
                    <a:pt x="5805" y="13918"/>
                  </a:lnTo>
                  <a:lnTo>
                    <a:pt x="5810" y="14028"/>
                  </a:lnTo>
                  <a:lnTo>
                    <a:pt x="5816" y="14107"/>
                  </a:lnTo>
                  <a:lnTo>
                    <a:pt x="5821" y="14201"/>
                  </a:lnTo>
                  <a:lnTo>
                    <a:pt x="5830" y="14280"/>
                  </a:lnTo>
                  <a:lnTo>
                    <a:pt x="5836" y="14342"/>
                  </a:lnTo>
                  <a:lnTo>
                    <a:pt x="5844" y="14390"/>
                  </a:lnTo>
                  <a:lnTo>
                    <a:pt x="5851" y="14452"/>
                  </a:lnTo>
                  <a:lnTo>
                    <a:pt x="5860" y="14499"/>
                  </a:lnTo>
                  <a:lnTo>
                    <a:pt x="5887" y="14547"/>
                  </a:lnTo>
                  <a:lnTo>
                    <a:pt x="5908" y="14531"/>
                  </a:lnTo>
                  <a:lnTo>
                    <a:pt x="5926" y="14484"/>
                  </a:lnTo>
                  <a:lnTo>
                    <a:pt x="5947" y="14421"/>
                  </a:lnTo>
                  <a:lnTo>
                    <a:pt x="5967" y="14327"/>
                  </a:lnTo>
                  <a:lnTo>
                    <a:pt x="5986" y="14217"/>
                  </a:lnTo>
                  <a:lnTo>
                    <a:pt x="6006" y="14075"/>
                  </a:lnTo>
                  <a:lnTo>
                    <a:pt x="6025" y="13903"/>
                  </a:lnTo>
                  <a:lnTo>
                    <a:pt x="6044" y="13714"/>
                  </a:lnTo>
                  <a:close/>
                  <a:moveTo>
                    <a:pt x="7225" y="6032"/>
                  </a:moveTo>
                  <a:lnTo>
                    <a:pt x="7225" y="8483"/>
                  </a:lnTo>
                  <a:lnTo>
                    <a:pt x="7184" y="8200"/>
                  </a:lnTo>
                  <a:lnTo>
                    <a:pt x="7145" y="7949"/>
                  </a:lnTo>
                  <a:lnTo>
                    <a:pt x="7106" y="7745"/>
                  </a:lnTo>
                  <a:lnTo>
                    <a:pt x="7068" y="7587"/>
                  </a:lnTo>
                  <a:lnTo>
                    <a:pt x="7050" y="7509"/>
                  </a:lnTo>
                  <a:lnTo>
                    <a:pt x="7031" y="7430"/>
                  </a:lnTo>
                  <a:lnTo>
                    <a:pt x="7012" y="7383"/>
                  </a:lnTo>
                  <a:lnTo>
                    <a:pt x="6958" y="7289"/>
                  </a:lnTo>
                  <a:lnTo>
                    <a:pt x="6941" y="7273"/>
                  </a:lnTo>
                  <a:lnTo>
                    <a:pt x="6922" y="7273"/>
                  </a:lnTo>
                  <a:lnTo>
                    <a:pt x="6899" y="7289"/>
                  </a:lnTo>
                  <a:lnTo>
                    <a:pt x="6878" y="7320"/>
                  </a:lnTo>
                  <a:lnTo>
                    <a:pt x="6869" y="7352"/>
                  </a:lnTo>
                  <a:lnTo>
                    <a:pt x="6861" y="7383"/>
                  </a:lnTo>
                  <a:lnTo>
                    <a:pt x="6845" y="7478"/>
                  </a:lnTo>
                  <a:lnTo>
                    <a:pt x="6835" y="7603"/>
                  </a:lnTo>
                  <a:lnTo>
                    <a:pt x="6830" y="7682"/>
                  </a:lnTo>
                  <a:lnTo>
                    <a:pt x="6827" y="7745"/>
                  </a:lnTo>
                  <a:lnTo>
                    <a:pt x="6823" y="7823"/>
                  </a:lnTo>
                  <a:lnTo>
                    <a:pt x="6822" y="7917"/>
                  </a:lnTo>
                  <a:lnTo>
                    <a:pt x="6821" y="8027"/>
                  </a:lnTo>
                  <a:lnTo>
                    <a:pt x="6821" y="8122"/>
                  </a:lnTo>
                  <a:lnTo>
                    <a:pt x="6822" y="8232"/>
                  </a:lnTo>
                  <a:lnTo>
                    <a:pt x="6826" y="8326"/>
                  </a:lnTo>
                  <a:lnTo>
                    <a:pt x="6832" y="8451"/>
                  </a:lnTo>
                  <a:lnTo>
                    <a:pt x="6841" y="8561"/>
                  </a:lnTo>
                  <a:lnTo>
                    <a:pt x="6848" y="8609"/>
                  </a:lnTo>
                  <a:lnTo>
                    <a:pt x="6861" y="8687"/>
                  </a:lnTo>
                  <a:lnTo>
                    <a:pt x="6875" y="8781"/>
                  </a:lnTo>
                  <a:lnTo>
                    <a:pt x="6895" y="8876"/>
                  </a:lnTo>
                  <a:lnTo>
                    <a:pt x="6943" y="9143"/>
                  </a:lnTo>
                  <a:lnTo>
                    <a:pt x="7008" y="9457"/>
                  </a:lnTo>
                  <a:lnTo>
                    <a:pt x="7041" y="9630"/>
                  </a:lnTo>
                  <a:lnTo>
                    <a:pt x="7074" y="9818"/>
                  </a:lnTo>
                  <a:lnTo>
                    <a:pt x="7104" y="10007"/>
                  </a:lnTo>
                  <a:lnTo>
                    <a:pt x="7131" y="10195"/>
                  </a:lnTo>
                  <a:lnTo>
                    <a:pt x="7175" y="10604"/>
                  </a:lnTo>
                  <a:lnTo>
                    <a:pt x="7195" y="10824"/>
                  </a:lnTo>
                  <a:lnTo>
                    <a:pt x="7210" y="11043"/>
                  </a:lnTo>
                  <a:lnTo>
                    <a:pt x="7225" y="11279"/>
                  </a:lnTo>
                  <a:lnTo>
                    <a:pt x="7238" y="11499"/>
                  </a:lnTo>
                  <a:lnTo>
                    <a:pt x="7247" y="11750"/>
                  </a:lnTo>
                  <a:lnTo>
                    <a:pt x="7255" y="11986"/>
                  </a:lnTo>
                  <a:lnTo>
                    <a:pt x="7261" y="12237"/>
                  </a:lnTo>
                  <a:lnTo>
                    <a:pt x="7265" y="12489"/>
                  </a:lnTo>
                  <a:lnTo>
                    <a:pt x="7270" y="12756"/>
                  </a:lnTo>
                  <a:lnTo>
                    <a:pt x="7270" y="13227"/>
                  </a:lnTo>
                  <a:lnTo>
                    <a:pt x="7268" y="13431"/>
                  </a:lnTo>
                  <a:lnTo>
                    <a:pt x="7266" y="13635"/>
                  </a:lnTo>
                  <a:lnTo>
                    <a:pt x="7264" y="13824"/>
                  </a:lnTo>
                  <a:lnTo>
                    <a:pt x="7260" y="14013"/>
                  </a:lnTo>
                  <a:lnTo>
                    <a:pt x="7252" y="14358"/>
                  </a:lnTo>
                  <a:lnTo>
                    <a:pt x="7247" y="14531"/>
                  </a:lnTo>
                  <a:lnTo>
                    <a:pt x="7240" y="14688"/>
                  </a:lnTo>
                  <a:lnTo>
                    <a:pt x="7234" y="14829"/>
                  </a:lnTo>
                  <a:lnTo>
                    <a:pt x="7225" y="15002"/>
                  </a:lnTo>
                  <a:lnTo>
                    <a:pt x="7216" y="15128"/>
                  </a:lnTo>
                  <a:lnTo>
                    <a:pt x="7197" y="15411"/>
                  </a:lnTo>
                  <a:lnTo>
                    <a:pt x="7186" y="15536"/>
                  </a:lnTo>
                  <a:lnTo>
                    <a:pt x="7162" y="15756"/>
                  </a:lnTo>
                  <a:lnTo>
                    <a:pt x="7148" y="15866"/>
                  </a:lnTo>
                  <a:lnTo>
                    <a:pt x="7122" y="16055"/>
                  </a:lnTo>
                  <a:lnTo>
                    <a:pt x="7090" y="16212"/>
                  </a:lnTo>
                  <a:lnTo>
                    <a:pt x="7074" y="16290"/>
                  </a:lnTo>
                  <a:lnTo>
                    <a:pt x="7058" y="16353"/>
                  </a:lnTo>
                  <a:lnTo>
                    <a:pt x="7040" y="16400"/>
                  </a:lnTo>
                  <a:lnTo>
                    <a:pt x="7023" y="16447"/>
                  </a:lnTo>
                  <a:lnTo>
                    <a:pt x="7003" y="16479"/>
                  </a:lnTo>
                  <a:lnTo>
                    <a:pt x="6985" y="16510"/>
                  </a:lnTo>
                  <a:lnTo>
                    <a:pt x="6943" y="16557"/>
                  </a:lnTo>
                  <a:lnTo>
                    <a:pt x="6900" y="16573"/>
                  </a:lnTo>
                  <a:lnTo>
                    <a:pt x="6856" y="16557"/>
                  </a:lnTo>
                  <a:lnTo>
                    <a:pt x="6812" y="16526"/>
                  </a:lnTo>
                  <a:lnTo>
                    <a:pt x="6768" y="16463"/>
                  </a:lnTo>
                  <a:lnTo>
                    <a:pt x="6728" y="16385"/>
                  </a:lnTo>
                  <a:lnTo>
                    <a:pt x="6688" y="16259"/>
                  </a:lnTo>
                  <a:lnTo>
                    <a:pt x="6650" y="16118"/>
                  </a:lnTo>
                  <a:lnTo>
                    <a:pt x="6612" y="15960"/>
                  </a:lnTo>
                  <a:lnTo>
                    <a:pt x="6576" y="15772"/>
                  </a:lnTo>
                  <a:lnTo>
                    <a:pt x="6576" y="13353"/>
                  </a:lnTo>
                  <a:lnTo>
                    <a:pt x="6619" y="13573"/>
                  </a:lnTo>
                  <a:lnTo>
                    <a:pt x="6659" y="13761"/>
                  </a:lnTo>
                  <a:lnTo>
                    <a:pt x="6699" y="13918"/>
                  </a:lnTo>
                  <a:lnTo>
                    <a:pt x="6736" y="14060"/>
                  </a:lnTo>
                  <a:lnTo>
                    <a:pt x="6772" y="14154"/>
                  </a:lnTo>
                  <a:lnTo>
                    <a:pt x="6806" y="14232"/>
                  </a:lnTo>
                  <a:lnTo>
                    <a:pt x="6839" y="14264"/>
                  </a:lnTo>
                  <a:lnTo>
                    <a:pt x="6869" y="14280"/>
                  </a:lnTo>
                  <a:lnTo>
                    <a:pt x="6901" y="14264"/>
                  </a:lnTo>
                  <a:lnTo>
                    <a:pt x="6930" y="14232"/>
                  </a:lnTo>
                  <a:lnTo>
                    <a:pt x="6954" y="14170"/>
                  </a:lnTo>
                  <a:lnTo>
                    <a:pt x="6963" y="14138"/>
                  </a:lnTo>
                  <a:lnTo>
                    <a:pt x="6973" y="14091"/>
                  </a:lnTo>
                  <a:lnTo>
                    <a:pt x="6981" y="14028"/>
                  </a:lnTo>
                  <a:lnTo>
                    <a:pt x="6988" y="13981"/>
                  </a:lnTo>
                  <a:lnTo>
                    <a:pt x="6994" y="13887"/>
                  </a:lnTo>
                  <a:lnTo>
                    <a:pt x="6998" y="13824"/>
                  </a:lnTo>
                  <a:lnTo>
                    <a:pt x="7006" y="13667"/>
                  </a:lnTo>
                  <a:lnTo>
                    <a:pt x="7007" y="13573"/>
                  </a:lnTo>
                  <a:lnTo>
                    <a:pt x="7008" y="13463"/>
                  </a:lnTo>
                  <a:lnTo>
                    <a:pt x="7007" y="13400"/>
                  </a:lnTo>
                  <a:lnTo>
                    <a:pt x="7006" y="13321"/>
                  </a:lnTo>
                  <a:lnTo>
                    <a:pt x="7003" y="13243"/>
                  </a:lnTo>
                  <a:lnTo>
                    <a:pt x="7001" y="13180"/>
                  </a:lnTo>
                  <a:lnTo>
                    <a:pt x="6993" y="13023"/>
                  </a:lnTo>
                  <a:lnTo>
                    <a:pt x="6988" y="12944"/>
                  </a:lnTo>
                  <a:lnTo>
                    <a:pt x="6982" y="12881"/>
                  </a:lnTo>
                  <a:lnTo>
                    <a:pt x="6974" y="12803"/>
                  </a:lnTo>
                  <a:lnTo>
                    <a:pt x="6946" y="12630"/>
                  </a:lnTo>
                  <a:lnTo>
                    <a:pt x="6926" y="12504"/>
                  </a:lnTo>
                  <a:lnTo>
                    <a:pt x="6875" y="12237"/>
                  </a:lnTo>
                  <a:lnTo>
                    <a:pt x="6810" y="11923"/>
                  </a:lnTo>
                  <a:lnTo>
                    <a:pt x="6775" y="11750"/>
                  </a:lnTo>
                  <a:lnTo>
                    <a:pt x="6744" y="11562"/>
                  </a:lnTo>
                  <a:lnTo>
                    <a:pt x="6714" y="11389"/>
                  </a:lnTo>
                  <a:lnTo>
                    <a:pt x="6688" y="11216"/>
                  </a:lnTo>
                  <a:lnTo>
                    <a:pt x="6664" y="11012"/>
                  </a:lnTo>
                  <a:lnTo>
                    <a:pt x="6643" y="10824"/>
                  </a:lnTo>
                  <a:lnTo>
                    <a:pt x="6626" y="10619"/>
                  </a:lnTo>
                  <a:lnTo>
                    <a:pt x="6611" y="10415"/>
                  </a:lnTo>
                  <a:lnTo>
                    <a:pt x="6599" y="10211"/>
                  </a:lnTo>
                  <a:lnTo>
                    <a:pt x="6587" y="9991"/>
                  </a:lnTo>
                  <a:lnTo>
                    <a:pt x="6578" y="9771"/>
                  </a:lnTo>
                  <a:lnTo>
                    <a:pt x="6570" y="9551"/>
                  </a:lnTo>
                  <a:lnTo>
                    <a:pt x="6565" y="9315"/>
                  </a:lnTo>
                  <a:lnTo>
                    <a:pt x="6561" y="9080"/>
                  </a:lnTo>
                  <a:lnTo>
                    <a:pt x="6559" y="8829"/>
                  </a:lnTo>
                  <a:lnTo>
                    <a:pt x="6557" y="8593"/>
                  </a:lnTo>
                  <a:lnTo>
                    <a:pt x="6557" y="8404"/>
                  </a:lnTo>
                  <a:lnTo>
                    <a:pt x="6559" y="8232"/>
                  </a:lnTo>
                  <a:lnTo>
                    <a:pt x="6561" y="8059"/>
                  </a:lnTo>
                  <a:lnTo>
                    <a:pt x="6564" y="7870"/>
                  </a:lnTo>
                  <a:lnTo>
                    <a:pt x="6572" y="7556"/>
                  </a:lnTo>
                  <a:lnTo>
                    <a:pt x="6577" y="7383"/>
                  </a:lnTo>
                  <a:lnTo>
                    <a:pt x="6582" y="7242"/>
                  </a:lnTo>
                  <a:lnTo>
                    <a:pt x="6590" y="7101"/>
                  </a:lnTo>
                  <a:lnTo>
                    <a:pt x="6598" y="6943"/>
                  </a:lnTo>
                  <a:lnTo>
                    <a:pt x="6606" y="6802"/>
                  </a:lnTo>
                  <a:lnTo>
                    <a:pt x="6615" y="6676"/>
                  </a:lnTo>
                  <a:lnTo>
                    <a:pt x="6647" y="6284"/>
                  </a:lnTo>
                  <a:lnTo>
                    <a:pt x="6660" y="6174"/>
                  </a:lnTo>
                  <a:lnTo>
                    <a:pt x="6673" y="6048"/>
                  </a:lnTo>
                  <a:lnTo>
                    <a:pt x="6686" y="5938"/>
                  </a:lnTo>
                  <a:lnTo>
                    <a:pt x="6702" y="5844"/>
                  </a:lnTo>
                  <a:lnTo>
                    <a:pt x="6731" y="5687"/>
                  </a:lnTo>
                  <a:lnTo>
                    <a:pt x="6748" y="5592"/>
                  </a:lnTo>
                  <a:lnTo>
                    <a:pt x="6763" y="5530"/>
                  </a:lnTo>
                  <a:lnTo>
                    <a:pt x="6797" y="5404"/>
                  </a:lnTo>
                  <a:lnTo>
                    <a:pt x="6815" y="5357"/>
                  </a:lnTo>
                  <a:lnTo>
                    <a:pt x="6834" y="5325"/>
                  </a:lnTo>
                  <a:lnTo>
                    <a:pt x="6853" y="5294"/>
                  </a:lnTo>
                  <a:lnTo>
                    <a:pt x="6892" y="5247"/>
                  </a:lnTo>
                  <a:lnTo>
                    <a:pt x="6933" y="5231"/>
                  </a:lnTo>
                  <a:lnTo>
                    <a:pt x="6973" y="5247"/>
                  </a:lnTo>
                  <a:lnTo>
                    <a:pt x="7012" y="5278"/>
                  </a:lnTo>
                  <a:lnTo>
                    <a:pt x="7050" y="5341"/>
                  </a:lnTo>
                  <a:lnTo>
                    <a:pt x="7087" y="5435"/>
                  </a:lnTo>
                  <a:lnTo>
                    <a:pt x="7123" y="5545"/>
                  </a:lnTo>
                  <a:lnTo>
                    <a:pt x="7158" y="5687"/>
                  </a:lnTo>
                  <a:lnTo>
                    <a:pt x="7191" y="5844"/>
                  </a:lnTo>
                  <a:lnTo>
                    <a:pt x="7225" y="6032"/>
                  </a:lnTo>
                  <a:close/>
                  <a:moveTo>
                    <a:pt x="8365" y="13667"/>
                  </a:moveTo>
                  <a:lnTo>
                    <a:pt x="8365" y="15583"/>
                  </a:lnTo>
                  <a:lnTo>
                    <a:pt x="8330" y="15803"/>
                  </a:lnTo>
                  <a:lnTo>
                    <a:pt x="8298" y="16008"/>
                  </a:lnTo>
                  <a:lnTo>
                    <a:pt x="8262" y="16180"/>
                  </a:lnTo>
                  <a:lnTo>
                    <a:pt x="8229" y="16337"/>
                  </a:lnTo>
                  <a:lnTo>
                    <a:pt x="8196" y="16432"/>
                  </a:lnTo>
                  <a:lnTo>
                    <a:pt x="8163" y="16510"/>
                  </a:lnTo>
                  <a:lnTo>
                    <a:pt x="8131" y="16557"/>
                  </a:lnTo>
                  <a:lnTo>
                    <a:pt x="8100" y="16573"/>
                  </a:lnTo>
                  <a:lnTo>
                    <a:pt x="8084" y="16573"/>
                  </a:lnTo>
                  <a:lnTo>
                    <a:pt x="8068" y="16557"/>
                  </a:lnTo>
                  <a:lnTo>
                    <a:pt x="8053" y="16526"/>
                  </a:lnTo>
                  <a:lnTo>
                    <a:pt x="8040" y="16495"/>
                  </a:lnTo>
                  <a:lnTo>
                    <a:pt x="8025" y="16447"/>
                  </a:lnTo>
                  <a:lnTo>
                    <a:pt x="8013" y="16400"/>
                  </a:lnTo>
                  <a:lnTo>
                    <a:pt x="8003" y="16337"/>
                  </a:lnTo>
                  <a:lnTo>
                    <a:pt x="7982" y="16180"/>
                  </a:lnTo>
                  <a:lnTo>
                    <a:pt x="7967" y="15992"/>
                  </a:lnTo>
                  <a:lnTo>
                    <a:pt x="7960" y="15882"/>
                  </a:lnTo>
                  <a:lnTo>
                    <a:pt x="7955" y="15756"/>
                  </a:lnTo>
                  <a:lnTo>
                    <a:pt x="7948" y="15631"/>
                  </a:lnTo>
                  <a:lnTo>
                    <a:pt x="7943" y="15489"/>
                  </a:lnTo>
                  <a:lnTo>
                    <a:pt x="7940" y="15332"/>
                  </a:lnTo>
                  <a:lnTo>
                    <a:pt x="7922" y="15489"/>
                  </a:lnTo>
                  <a:lnTo>
                    <a:pt x="7903" y="15631"/>
                  </a:lnTo>
                  <a:lnTo>
                    <a:pt x="7866" y="15882"/>
                  </a:lnTo>
                  <a:lnTo>
                    <a:pt x="7848" y="15992"/>
                  </a:lnTo>
                  <a:lnTo>
                    <a:pt x="7828" y="16086"/>
                  </a:lnTo>
                  <a:lnTo>
                    <a:pt x="7810" y="16180"/>
                  </a:lnTo>
                  <a:lnTo>
                    <a:pt x="7791" y="16259"/>
                  </a:lnTo>
                  <a:lnTo>
                    <a:pt x="7772" y="16337"/>
                  </a:lnTo>
                  <a:lnTo>
                    <a:pt x="7754" y="16400"/>
                  </a:lnTo>
                  <a:lnTo>
                    <a:pt x="7736" y="16447"/>
                  </a:lnTo>
                  <a:lnTo>
                    <a:pt x="7716" y="16495"/>
                  </a:lnTo>
                  <a:lnTo>
                    <a:pt x="7698" y="16526"/>
                  </a:lnTo>
                  <a:lnTo>
                    <a:pt x="7678" y="16557"/>
                  </a:lnTo>
                  <a:lnTo>
                    <a:pt x="7660" y="16573"/>
                  </a:lnTo>
                  <a:lnTo>
                    <a:pt x="7642" y="16573"/>
                  </a:lnTo>
                  <a:lnTo>
                    <a:pt x="7616" y="16557"/>
                  </a:lnTo>
                  <a:lnTo>
                    <a:pt x="7591" y="16526"/>
                  </a:lnTo>
                  <a:lnTo>
                    <a:pt x="7566" y="16463"/>
                  </a:lnTo>
                  <a:lnTo>
                    <a:pt x="7544" y="16369"/>
                  </a:lnTo>
                  <a:lnTo>
                    <a:pt x="7522" y="16243"/>
                  </a:lnTo>
                  <a:lnTo>
                    <a:pt x="7501" y="16118"/>
                  </a:lnTo>
                  <a:lnTo>
                    <a:pt x="7482" y="15960"/>
                  </a:lnTo>
                  <a:lnTo>
                    <a:pt x="7463" y="15756"/>
                  </a:lnTo>
                  <a:lnTo>
                    <a:pt x="7445" y="15568"/>
                  </a:lnTo>
                  <a:lnTo>
                    <a:pt x="7416" y="15128"/>
                  </a:lnTo>
                  <a:lnTo>
                    <a:pt x="7406" y="14908"/>
                  </a:lnTo>
                  <a:lnTo>
                    <a:pt x="7393" y="14405"/>
                  </a:lnTo>
                  <a:lnTo>
                    <a:pt x="7390" y="14170"/>
                  </a:lnTo>
                  <a:lnTo>
                    <a:pt x="7389" y="13903"/>
                  </a:lnTo>
                  <a:lnTo>
                    <a:pt x="7390" y="13557"/>
                  </a:lnTo>
                  <a:lnTo>
                    <a:pt x="7393" y="13227"/>
                  </a:lnTo>
                  <a:lnTo>
                    <a:pt x="7399" y="12913"/>
                  </a:lnTo>
                  <a:lnTo>
                    <a:pt x="7407" y="12630"/>
                  </a:lnTo>
                  <a:lnTo>
                    <a:pt x="7412" y="12473"/>
                  </a:lnTo>
                  <a:lnTo>
                    <a:pt x="7418" y="12332"/>
                  </a:lnTo>
                  <a:lnTo>
                    <a:pt x="7426" y="12206"/>
                  </a:lnTo>
                  <a:lnTo>
                    <a:pt x="7432" y="12065"/>
                  </a:lnTo>
                  <a:lnTo>
                    <a:pt x="7439" y="11955"/>
                  </a:lnTo>
                  <a:lnTo>
                    <a:pt x="7446" y="11829"/>
                  </a:lnTo>
                  <a:lnTo>
                    <a:pt x="7456" y="11719"/>
                  </a:lnTo>
                  <a:lnTo>
                    <a:pt x="7465" y="11593"/>
                  </a:lnTo>
                  <a:lnTo>
                    <a:pt x="7475" y="11483"/>
                  </a:lnTo>
                  <a:lnTo>
                    <a:pt x="7488" y="11373"/>
                  </a:lnTo>
                  <a:lnTo>
                    <a:pt x="7505" y="11263"/>
                  </a:lnTo>
                  <a:lnTo>
                    <a:pt x="7522" y="11138"/>
                  </a:lnTo>
                  <a:lnTo>
                    <a:pt x="7543" y="11012"/>
                  </a:lnTo>
                  <a:lnTo>
                    <a:pt x="7565" y="10886"/>
                  </a:lnTo>
                  <a:lnTo>
                    <a:pt x="7591" y="10745"/>
                  </a:lnTo>
                  <a:lnTo>
                    <a:pt x="7618" y="10604"/>
                  </a:lnTo>
                  <a:lnTo>
                    <a:pt x="7681" y="10321"/>
                  </a:lnTo>
                  <a:lnTo>
                    <a:pt x="7753" y="10022"/>
                  </a:lnTo>
                  <a:lnTo>
                    <a:pt x="7835" y="9693"/>
                  </a:lnTo>
                  <a:lnTo>
                    <a:pt x="7927" y="9363"/>
                  </a:lnTo>
                  <a:lnTo>
                    <a:pt x="7927" y="9143"/>
                  </a:lnTo>
                  <a:lnTo>
                    <a:pt x="7925" y="8734"/>
                  </a:lnTo>
                  <a:lnTo>
                    <a:pt x="7921" y="8561"/>
                  </a:lnTo>
                  <a:lnTo>
                    <a:pt x="7916" y="8389"/>
                  </a:lnTo>
                  <a:lnTo>
                    <a:pt x="7909" y="8247"/>
                  </a:lnTo>
                  <a:lnTo>
                    <a:pt x="7901" y="8106"/>
                  </a:lnTo>
                  <a:lnTo>
                    <a:pt x="7882" y="7870"/>
                  </a:lnTo>
                  <a:lnTo>
                    <a:pt x="7869" y="7792"/>
                  </a:lnTo>
                  <a:lnTo>
                    <a:pt x="7857" y="7713"/>
                  </a:lnTo>
                  <a:lnTo>
                    <a:pt x="7843" y="7650"/>
                  </a:lnTo>
                  <a:lnTo>
                    <a:pt x="7826" y="7603"/>
                  </a:lnTo>
                  <a:lnTo>
                    <a:pt x="7809" y="7572"/>
                  </a:lnTo>
                  <a:lnTo>
                    <a:pt x="7789" y="7540"/>
                  </a:lnTo>
                  <a:lnTo>
                    <a:pt x="7746" y="7540"/>
                  </a:lnTo>
                  <a:lnTo>
                    <a:pt x="7702" y="7603"/>
                  </a:lnTo>
                  <a:lnTo>
                    <a:pt x="7680" y="7650"/>
                  </a:lnTo>
                  <a:lnTo>
                    <a:pt x="7659" y="7713"/>
                  </a:lnTo>
                  <a:lnTo>
                    <a:pt x="7637" y="7792"/>
                  </a:lnTo>
                  <a:lnTo>
                    <a:pt x="7617" y="7870"/>
                  </a:lnTo>
                  <a:lnTo>
                    <a:pt x="7595" y="7996"/>
                  </a:lnTo>
                  <a:lnTo>
                    <a:pt x="7575" y="8106"/>
                  </a:lnTo>
                  <a:lnTo>
                    <a:pt x="7553" y="8247"/>
                  </a:lnTo>
                  <a:lnTo>
                    <a:pt x="7532" y="8389"/>
                  </a:lnTo>
                  <a:lnTo>
                    <a:pt x="7514" y="8561"/>
                  </a:lnTo>
                  <a:lnTo>
                    <a:pt x="7493" y="8734"/>
                  </a:lnTo>
                  <a:lnTo>
                    <a:pt x="7454" y="9143"/>
                  </a:lnTo>
                  <a:lnTo>
                    <a:pt x="7436" y="9363"/>
                  </a:lnTo>
                  <a:lnTo>
                    <a:pt x="7436" y="6551"/>
                  </a:lnTo>
                  <a:lnTo>
                    <a:pt x="7457" y="6394"/>
                  </a:lnTo>
                  <a:lnTo>
                    <a:pt x="7480" y="6252"/>
                  </a:lnTo>
                  <a:lnTo>
                    <a:pt x="7504" y="6095"/>
                  </a:lnTo>
                  <a:lnTo>
                    <a:pt x="7526" y="5969"/>
                  </a:lnTo>
                  <a:lnTo>
                    <a:pt x="7575" y="5750"/>
                  </a:lnTo>
                  <a:lnTo>
                    <a:pt x="7598" y="5655"/>
                  </a:lnTo>
                  <a:lnTo>
                    <a:pt x="7622" y="5561"/>
                  </a:lnTo>
                  <a:lnTo>
                    <a:pt x="7647" y="5482"/>
                  </a:lnTo>
                  <a:lnTo>
                    <a:pt x="7672" y="5420"/>
                  </a:lnTo>
                  <a:lnTo>
                    <a:pt x="7698" y="5357"/>
                  </a:lnTo>
                  <a:lnTo>
                    <a:pt x="7723" y="5310"/>
                  </a:lnTo>
                  <a:lnTo>
                    <a:pt x="7749" y="5278"/>
                  </a:lnTo>
                  <a:lnTo>
                    <a:pt x="7775" y="5263"/>
                  </a:lnTo>
                  <a:lnTo>
                    <a:pt x="7802" y="5247"/>
                  </a:lnTo>
                  <a:lnTo>
                    <a:pt x="7827" y="5231"/>
                  </a:lnTo>
                  <a:lnTo>
                    <a:pt x="7874" y="5247"/>
                  </a:lnTo>
                  <a:lnTo>
                    <a:pt x="7918" y="5294"/>
                  </a:lnTo>
                  <a:lnTo>
                    <a:pt x="7959" y="5357"/>
                  </a:lnTo>
                  <a:lnTo>
                    <a:pt x="7997" y="5435"/>
                  </a:lnTo>
                  <a:lnTo>
                    <a:pt x="8013" y="5482"/>
                  </a:lnTo>
                  <a:lnTo>
                    <a:pt x="8030" y="5545"/>
                  </a:lnTo>
                  <a:lnTo>
                    <a:pt x="8046" y="5608"/>
                  </a:lnTo>
                  <a:lnTo>
                    <a:pt x="8062" y="5702"/>
                  </a:lnTo>
                  <a:lnTo>
                    <a:pt x="8077" y="5781"/>
                  </a:lnTo>
                  <a:lnTo>
                    <a:pt x="8090" y="5859"/>
                  </a:lnTo>
                  <a:lnTo>
                    <a:pt x="8116" y="6048"/>
                  </a:lnTo>
                  <a:lnTo>
                    <a:pt x="8127" y="6174"/>
                  </a:lnTo>
                  <a:lnTo>
                    <a:pt x="8137" y="6284"/>
                  </a:lnTo>
                  <a:lnTo>
                    <a:pt x="8149" y="6394"/>
                  </a:lnTo>
                  <a:lnTo>
                    <a:pt x="8158" y="6519"/>
                  </a:lnTo>
                  <a:lnTo>
                    <a:pt x="8182" y="6943"/>
                  </a:lnTo>
                  <a:lnTo>
                    <a:pt x="8188" y="7101"/>
                  </a:lnTo>
                  <a:lnTo>
                    <a:pt x="8199" y="7415"/>
                  </a:lnTo>
                  <a:lnTo>
                    <a:pt x="8202" y="7603"/>
                  </a:lnTo>
                  <a:lnTo>
                    <a:pt x="8208" y="7949"/>
                  </a:lnTo>
                  <a:lnTo>
                    <a:pt x="8210" y="8153"/>
                  </a:lnTo>
                  <a:lnTo>
                    <a:pt x="8212" y="8342"/>
                  </a:lnTo>
                  <a:lnTo>
                    <a:pt x="8212" y="13698"/>
                  </a:lnTo>
                  <a:lnTo>
                    <a:pt x="8214" y="13855"/>
                  </a:lnTo>
                  <a:lnTo>
                    <a:pt x="8219" y="13997"/>
                  </a:lnTo>
                  <a:lnTo>
                    <a:pt x="8225" y="14091"/>
                  </a:lnTo>
                  <a:lnTo>
                    <a:pt x="8230" y="14170"/>
                  </a:lnTo>
                  <a:lnTo>
                    <a:pt x="8238" y="14232"/>
                  </a:lnTo>
                  <a:lnTo>
                    <a:pt x="8247" y="14264"/>
                  </a:lnTo>
                  <a:lnTo>
                    <a:pt x="8260" y="14280"/>
                  </a:lnTo>
                  <a:lnTo>
                    <a:pt x="8269" y="14264"/>
                  </a:lnTo>
                  <a:lnTo>
                    <a:pt x="8279" y="14248"/>
                  </a:lnTo>
                  <a:lnTo>
                    <a:pt x="8290" y="14201"/>
                  </a:lnTo>
                  <a:lnTo>
                    <a:pt x="8304" y="14138"/>
                  </a:lnTo>
                  <a:lnTo>
                    <a:pt x="8317" y="14044"/>
                  </a:lnTo>
                  <a:lnTo>
                    <a:pt x="8332" y="13934"/>
                  </a:lnTo>
                  <a:lnTo>
                    <a:pt x="8349" y="13808"/>
                  </a:lnTo>
                  <a:lnTo>
                    <a:pt x="8365" y="13667"/>
                  </a:lnTo>
                  <a:close/>
                  <a:moveTo>
                    <a:pt x="7927" y="13714"/>
                  </a:moveTo>
                  <a:lnTo>
                    <a:pt x="7927" y="11075"/>
                  </a:lnTo>
                  <a:lnTo>
                    <a:pt x="7892" y="11232"/>
                  </a:lnTo>
                  <a:lnTo>
                    <a:pt x="7861" y="11373"/>
                  </a:lnTo>
                  <a:lnTo>
                    <a:pt x="7832" y="11515"/>
                  </a:lnTo>
                  <a:lnTo>
                    <a:pt x="7806" y="11640"/>
                  </a:lnTo>
                  <a:lnTo>
                    <a:pt x="7762" y="11907"/>
                  </a:lnTo>
                  <a:lnTo>
                    <a:pt x="7745" y="12033"/>
                  </a:lnTo>
                  <a:lnTo>
                    <a:pt x="7731" y="12175"/>
                  </a:lnTo>
                  <a:lnTo>
                    <a:pt x="7718" y="12285"/>
                  </a:lnTo>
                  <a:lnTo>
                    <a:pt x="7707" y="12410"/>
                  </a:lnTo>
                  <a:lnTo>
                    <a:pt x="7698" y="12552"/>
                  </a:lnTo>
                  <a:lnTo>
                    <a:pt x="7691" y="12709"/>
                  </a:lnTo>
                  <a:lnTo>
                    <a:pt x="7684" y="12866"/>
                  </a:lnTo>
                  <a:lnTo>
                    <a:pt x="7680" y="13023"/>
                  </a:lnTo>
                  <a:lnTo>
                    <a:pt x="7677" y="13196"/>
                  </a:lnTo>
                  <a:lnTo>
                    <a:pt x="7677" y="13494"/>
                  </a:lnTo>
                  <a:lnTo>
                    <a:pt x="7678" y="13620"/>
                  </a:lnTo>
                  <a:lnTo>
                    <a:pt x="7681" y="13714"/>
                  </a:lnTo>
                  <a:lnTo>
                    <a:pt x="7684" y="13824"/>
                  </a:lnTo>
                  <a:lnTo>
                    <a:pt x="7689" y="13918"/>
                  </a:lnTo>
                  <a:lnTo>
                    <a:pt x="7693" y="14028"/>
                  </a:lnTo>
                  <a:lnTo>
                    <a:pt x="7698" y="14107"/>
                  </a:lnTo>
                  <a:lnTo>
                    <a:pt x="7705" y="14201"/>
                  </a:lnTo>
                  <a:lnTo>
                    <a:pt x="7711" y="14280"/>
                  </a:lnTo>
                  <a:lnTo>
                    <a:pt x="7718" y="14342"/>
                  </a:lnTo>
                  <a:lnTo>
                    <a:pt x="7727" y="14390"/>
                  </a:lnTo>
                  <a:lnTo>
                    <a:pt x="7734" y="14452"/>
                  </a:lnTo>
                  <a:lnTo>
                    <a:pt x="7742" y="14499"/>
                  </a:lnTo>
                  <a:lnTo>
                    <a:pt x="7750" y="14515"/>
                  </a:lnTo>
                  <a:lnTo>
                    <a:pt x="7759" y="14531"/>
                  </a:lnTo>
                  <a:lnTo>
                    <a:pt x="7770" y="14547"/>
                  </a:lnTo>
                  <a:lnTo>
                    <a:pt x="7789" y="14531"/>
                  </a:lnTo>
                  <a:lnTo>
                    <a:pt x="7810" y="14484"/>
                  </a:lnTo>
                  <a:lnTo>
                    <a:pt x="7828" y="14421"/>
                  </a:lnTo>
                  <a:lnTo>
                    <a:pt x="7849" y="14327"/>
                  </a:lnTo>
                  <a:lnTo>
                    <a:pt x="7869" y="14217"/>
                  </a:lnTo>
                  <a:lnTo>
                    <a:pt x="7888" y="14075"/>
                  </a:lnTo>
                  <a:lnTo>
                    <a:pt x="7908" y="13903"/>
                  </a:lnTo>
                  <a:lnTo>
                    <a:pt x="7927" y="13714"/>
                  </a:lnTo>
                  <a:close/>
                  <a:moveTo>
                    <a:pt x="9397" y="220"/>
                  </a:moveTo>
                  <a:lnTo>
                    <a:pt x="9397" y="16369"/>
                  </a:lnTo>
                  <a:lnTo>
                    <a:pt x="9111" y="16369"/>
                  </a:lnTo>
                  <a:lnTo>
                    <a:pt x="9111" y="15489"/>
                  </a:lnTo>
                  <a:lnTo>
                    <a:pt x="9098" y="15615"/>
                  </a:lnTo>
                  <a:lnTo>
                    <a:pt x="9082" y="15741"/>
                  </a:lnTo>
                  <a:lnTo>
                    <a:pt x="9069" y="15866"/>
                  </a:lnTo>
                  <a:lnTo>
                    <a:pt x="9055" y="15960"/>
                  </a:lnTo>
                  <a:lnTo>
                    <a:pt x="9039" y="16055"/>
                  </a:lnTo>
                  <a:lnTo>
                    <a:pt x="9025" y="16149"/>
                  </a:lnTo>
                  <a:lnTo>
                    <a:pt x="8994" y="16306"/>
                  </a:lnTo>
                  <a:lnTo>
                    <a:pt x="8977" y="16369"/>
                  </a:lnTo>
                  <a:lnTo>
                    <a:pt x="8946" y="16463"/>
                  </a:lnTo>
                  <a:lnTo>
                    <a:pt x="8929" y="16510"/>
                  </a:lnTo>
                  <a:lnTo>
                    <a:pt x="8912" y="16526"/>
                  </a:lnTo>
                  <a:lnTo>
                    <a:pt x="8895" y="16557"/>
                  </a:lnTo>
                  <a:lnTo>
                    <a:pt x="8878" y="16573"/>
                  </a:lnTo>
                  <a:lnTo>
                    <a:pt x="8860" y="16573"/>
                  </a:lnTo>
                  <a:lnTo>
                    <a:pt x="8815" y="16542"/>
                  </a:lnTo>
                  <a:lnTo>
                    <a:pt x="8794" y="16510"/>
                  </a:lnTo>
                  <a:lnTo>
                    <a:pt x="8772" y="16479"/>
                  </a:lnTo>
                  <a:lnTo>
                    <a:pt x="8753" y="16416"/>
                  </a:lnTo>
                  <a:lnTo>
                    <a:pt x="8732" y="16353"/>
                  </a:lnTo>
                  <a:lnTo>
                    <a:pt x="8714" y="16259"/>
                  </a:lnTo>
                  <a:lnTo>
                    <a:pt x="8694" y="16165"/>
                  </a:lnTo>
                  <a:lnTo>
                    <a:pt x="8676" y="16055"/>
                  </a:lnTo>
                  <a:lnTo>
                    <a:pt x="8656" y="15945"/>
                  </a:lnTo>
                  <a:lnTo>
                    <a:pt x="8639" y="15803"/>
                  </a:lnTo>
                  <a:lnTo>
                    <a:pt x="8621" y="15662"/>
                  </a:lnTo>
                  <a:lnTo>
                    <a:pt x="8605" y="15505"/>
                  </a:lnTo>
                  <a:lnTo>
                    <a:pt x="8588" y="15332"/>
                  </a:lnTo>
                  <a:lnTo>
                    <a:pt x="8557" y="14955"/>
                  </a:lnTo>
                  <a:lnTo>
                    <a:pt x="8528" y="14547"/>
                  </a:lnTo>
                  <a:lnTo>
                    <a:pt x="8515" y="14311"/>
                  </a:lnTo>
                  <a:lnTo>
                    <a:pt x="8504" y="14091"/>
                  </a:lnTo>
                  <a:lnTo>
                    <a:pt x="8483" y="13620"/>
                  </a:lnTo>
                  <a:lnTo>
                    <a:pt x="8474" y="13368"/>
                  </a:lnTo>
                  <a:lnTo>
                    <a:pt x="8466" y="13133"/>
                  </a:lnTo>
                  <a:lnTo>
                    <a:pt x="8459" y="12866"/>
                  </a:lnTo>
                  <a:lnTo>
                    <a:pt x="8453" y="12614"/>
                  </a:lnTo>
                  <a:lnTo>
                    <a:pt x="8442" y="12049"/>
                  </a:lnTo>
                  <a:lnTo>
                    <a:pt x="8440" y="11782"/>
                  </a:lnTo>
                  <a:lnTo>
                    <a:pt x="8437" y="11483"/>
                  </a:lnTo>
                  <a:lnTo>
                    <a:pt x="8436" y="11185"/>
                  </a:lnTo>
                  <a:lnTo>
                    <a:pt x="8436" y="10588"/>
                  </a:lnTo>
                  <a:lnTo>
                    <a:pt x="8437" y="10289"/>
                  </a:lnTo>
                  <a:lnTo>
                    <a:pt x="8442" y="9693"/>
                  </a:lnTo>
                  <a:lnTo>
                    <a:pt x="8449" y="9425"/>
                  </a:lnTo>
                  <a:lnTo>
                    <a:pt x="8453" y="9143"/>
                  </a:lnTo>
                  <a:lnTo>
                    <a:pt x="8459" y="8876"/>
                  </a:lnTo>
                  <a:lnTo>
                    <a:pt x="8466" y="8624"/>
                  </a:lnTo>
                  <a:lnTo>
                    <a:pt x="8474" y="8373"/>
                  </a:lnTo>
                  <a:lnTo>
                    <a:pt x="8483" y="8137"/>
                  </a:lnTo>
                  <a:lnTo>
                    <a:pt x="8495" y="7886"/>
                  </a:lnTo>
                  <a:lnTo>
                    <a:pt x="8505" y="7666"/>
                  </a:lnTo>
                  <a:lnTo>
                    <a:pt x="8517" y="7430"/>
                  </a:lnTo>
                  <a:lnTo>
                    <a:pt x="8530" y="7226"/>
                  </a:lnTo>
                  <a:lnTo>
                    <a:pt x="8544" y="7006"/>
                  </a:lnTo>
                  <a:lnTo>
                    <a:pt x="8558" y="6818"/>
                  </a:lnTo>
                  <a:lnTo>
                    <a:pt x="8574" y="6629"/>
                  </a:lnTo>
                  <a:lnTo>
                    <a:pt x="8591" y="6441"/>
                  </a:lnTo>
                  <a:lnTo>
                    <a:pt x="8625" y="6127"/>
                  </a:lnTo>
                  <a:lnTo>
                    <a:pt x="8643" y="5969"/>
                  </a:lnTo>
                  <a:lnTo>
                    <a:pt x="8661" y="5844"/>
                  </a:lnTo>
                  <a:lnTo>
                    <a:pt x="8681" y="5734"/>
                  </a:lnTo>
                  <a:lnTo>
                    <a:pt x="8699" y="5624"/>
                  </a:lnTo>
                  <a:lnTo>
                    <a:pt x="8720" y="5530"/>
                  </a:lnTo>
                  <a:lnTo>
                    <a:pt x="8740" y="5451"/>
                  </a:lnTo>
                  <a:lnTo>
                    <a:pt x="8762" y="5388"/>
                  </a:lnTo>
                  <a:lnTo>
                    <a:pt x="8783" y="5325"/>
                  </a:lnTo>
                  <a:lnTo>
                    <a:pt x="8805" y="5294"/>
                  </a:lnTo>
                  <a:lnTo>
                    <a:pt x="8828" y="5263"/>
                  </a:lnTo>
                  <a:lnTo>
                    <a:pt x="8875" y="5231"/>
                  </a:lnTo>
                  <a:lnTo>
                    <a:pt x="8905" y="5247"/>
                  </a:lnTo>
                  <a:lnTo>
                    <a:pt x="8934" y="5278"/>
                  </a:lnTo>
                  <a:lnTo>
                    <a:pt x="8964" y="5325"/>
                  </a:lnTo>
                  <a:lnTo>
                    <a:pt x="8994" y="5404"/>
                  </a:lnTo>
                  <a:lnTo>
                    <a:pt x="9024" y="5498"/>
                  </a:lnTo>
                  <a:lnTo>
                    <a:pt x="9052" y="5608"/>
                  </a:lnTo>
                  <a:lnTo>
                    <a:pt x="9081" y="5765"/>
                  </a:lnTo>
                  <a:lnTo>
                    <a:pt x="9111" y="5922"/>
                  </a:lnTo>
                  <a:lnTo>
                    <a:pt x="9111" y="220"/>
                  </a:lnTo>
                  <a:lnTo>
                    <a:pt x="9397" y="220"/>
                  </a:lnTo>
                  <a:close/>
                  <a:moveTo>
                    <a:pt x="9111" y="13368"/>
                  </a:moveTo>
                  <a:lnTo>
                    <a:pt x="9111" y="8169"/>
                  </a:lnTo>
                  <a:lnTo>
                    <a:pt x="9093" y="8027"/>
                  </a:lnTo>
                  <a:lnTo>
                    <a:pt x="9072" y="7886"/>
                  </a:lnTo>
                  <a:lnTo>
                    <a:pt x="9051" y="7776"/>
                  </a:lnTo>
                  <a:lnTo>
                    <a:pt x="9033" y="7697"/>
                  </a:lnTo>
                  <a:lnTo>
                    <a:pt x="9012" y="7619"/>
                  </a:lnTo>
                  <a:lnTo>
                    <a:pt x="8993" y="7572"/>
                  </a:lnTo>
                  <a:lnTo>
                    <a:pt x="8972" y="7540"/>
                  </a:lnTo>
                  <a:lnTo>
                    <a:pt x="8952" y="7540"/>
                  </a:lnTo>
                  <a:lnTo>
                    <a:pt x="8926" y="7556"/>
                  </a:lnTo>
                  <a:lnTo>
                    <a:pt x="8900" y="7587"/>
                  </a:lnTo>
                  <a:lnTo>
                    <a:pt x="8878" y="7666"/>
                  </a:lnTo>
                  <a:lnTo>
                    <a:pt x="8856" y="7760"/>
                  </a:lnTo>
                  <a:lnTo>
                    <a:pt x="8846" y="7807"/>
                  </a:lnTo>
                  <a:lnTo>
                    <a:pt x="8836" y="7870"/>
                  </a:lnTo>
                  <a:lnTo>
                    <a:pt x="8827" y="7949"/>
                  </a:lnTo>
                  <a:lnTo>
                    <a:pt x="8817" y="8043"/>
                  </a:lnTo>
                  <a:lnTo>
                    <a:pt x="8801" y="8216"/>
                  </a:lnTo>
                  <a:lnTo>
                    <a:pt x="8784" y="8436"/>
                  </a:lnTo>
                  <a:lnTo>
                    <a:pt x="8771" y="8671"/>
                  </a:lnTo>
                  <a:lnTo>
                    <a:pt x="8747" y="9206"/>
                  </a:lnTo>
                  <a:lnTo>
                    <a:pt x="8740" y="9520"/>
                  </a:lnTo>
                  <a:lnTo>
                    <a:pt x="8733" y="9850"/>
                  </a:lnTo>
                  <a:lnTo>
                    <a:pt x="8728" y="10195"/>
                  </a:lnTo>
                  <a:lnTo>
                    <a:pt x="8725" y="10572"/>
                  </a:lnTo>
                  <a:lnTo>
                    <a:pt x="8725" y="11342"/>
                  </a:lnTo>
                  <a:lnTo>
                    <a:pt x="8728" y="11688"/>
                  </a:lnTo>
                  <a:lnTo>
                    <a:pt x="8733" y="12002"/>
                  </a:lnTo>
                  <a:lnTo>
                    <a:pt x="8740" y="12316"/>
                  </a:lnTo>
                  <a:lnTo>
                    <a:pt x="8747" y="12614"/>
                  </a:lnTo>
                  <a:lnTo>
                    <a:pt x="8758" y="12881"/>
                  </a:lnTo>
                  <a:lnTo>
                    <a:pt x="8770" y="13149"/>
                  </a:lnTo>
                  <a:lnTo>
                    <a:pt x="8784" y="13368"/>
                  </a:lnTo>
                  <a:lnTo>
                    <a:pt x="8800" y="13588"/>
                  </a:lnTo>
                  <a:lnTo>
                    <a:pt x="8817" y="13777"/>
                  </a:lnTo>
                  <a:lnTo>
                    <a:pt x="8853" y="14060"/>
                  </a:lnTo>
                  <a:lnTo>
                    <a:pt x="8874" y="14154"/>
                  </a:lnTo>
                  <a:lnTo>
                    <a:pt x="8895" y="14232"/>
                  </a:lnTo>
                  <a:lnTo>
                    <a:pt x="8918" y="14264"/>
                  </a:lnTo>
                  <a:lnTo>
                    <a:pt x="8943" y="14280"/>
                  </a:lnTo>
                  <a:lnTo>
                    <a:pt x="8964" y="14264"/>
                  </a:lnTo>
                  <a:lnTo>
                    <a:pt x="8986" y="14232"/>
                  </a:lnTo>
                  <a:lnTo>
                    <a:pt x="9007" y="14154"/>
                  </a:lnTo>
                  <a:lnTo>
                    <a:pt x="9029" y="14060"/>
                  </a:lnTo>
                  <a:lnTo>
                    <a:pt x="9049" y="13918"/>
                  </a:lnTo>
                  <a:lnTo>
                    <a:pt x="9071" y="13777"/>
                  </a:lnTo>
                  <a:lnTo>
                    <a:pt x="9090" y="13588"/>
                  </a:lnTo>
                  <a:lnTo>
                    <a:pt x="9111" y="13368"/>
                  </a:lnTo>
                  <a:close/>
                  <a:moveTo>
                    <a:pt x="11201" y="13400"/>
                  </a:moveTo>
                  <a:lnTo>
                    <a:pt x="11201" y="16369"/>
                  </a:lnTo>
                  <a:lnTo>
                    <a:pt x="10213" y="16369"/>
                  </a:lnTo>
                  <a:lnTo>
                    <a:pt x="10213" y="220"/>
                  </a:lnTo>
                  <a:lnTo>
                    <a:pt x="11188" y="220"/>
                  </a:lnTo>
                  <a:lnTo>
                    <a:pt x="11188" y="3173"/>
                  </a:lnTo>
                  <a:lnTo>
                    <a:pt x="10546" y="3173"/>
                  </a:lnTo>
                  <a:lnTo>
                    <a:pt x="10546" y="6551"/>
                  </a:lnTo>
                  <a:lnTo>
                    <a:pt x="11158" y="6551"/>
                  </a:lnTo>
                  <a:lnTo>
                    <a:pt x="11158" y="9520"/>
                  </a:lnTo>
                  <a:lnTo>
                    <a:pt x="10546" y="9520"/>
                  </a:lnTo>
                  <a:lnTo>
                    <a:pt x="10546" y="13400"/>
                  </a:lnTo>
                  <a:lnTo>
                    <a:pt x="11201" y="13400"/>
                  </a:lnTo>
                  <a:close/>
                  <a:moveTo>
                    <a:pt x="12306" y="5451"/>
                  </a:moveTo>
                  <a:lnTo>
                    <a:pt x="11700" y="21600"/>
                  </a:lnTo>
                  <a:lnTo>
                    <a:pt x="11396" y="21600"/>
                  </a:lnTo>
                  <a:lnTo>
                    <a:pt x="11662" y="14594"/>
                  </a:lnTo>
                  <a:lnTo>
                    <a:pt x="11309" y="5451"/>
                  </a:lnTo>
                  <a:lnTo>
                    <a:pt x="11613" y="5451"/>
                  </a:lnTo>
                  <a:lnTo>
                    <a:pt x="11803" y="11059"/>
                  </a:lnTo>
                  <a:lnTo>
                    <a:pt x="12008" y="5451"/>
                  </a:lnTo>
                  <a:lnTo>
                    <a:pt x="12306" y="5451"/>
                  </a:lnTo>
                  <a:close/>
                  <a:moveTo>
                    <a:pt x="13241" y="12976"/>
                  </a:moveTo>
                  <a:lnTo>
                    <a:pt x="13241" y="15128"/>
                  </a:lnTo>
                  <a:lnTo>
                    <a:pt x="13199" y="15473"/>
                  </a:lnTo>
                  <a:lnTo>
                    <a:pt x="13177" y="15631"/>
                  </a:lnTo>
                  <a:lnTo>
                    <a:pt x="13155" y="15756"/>
                  </a:lnTo>
                  <a:lnTo>
                    <a:pt x="13132" y="15898"/>
                  </a:lnTo>
                  <a:lnTo>
                    <a:pt x="13085" y="16118"/>
                  </a:lnTo>
                  <a:lnTo>
                    <a:pt x="13032" y="16306"/>
                  </a:lnTo>
                  <a:lnTo>
                    <a:pt x="13008" y="16369"/>
                  </a:lnTo>
                  <a:lnTo>
                    <a:pt x="12980" y="16432"/>
                  </a:lnTo>
                  <a:lnTo>
                    <a:pt x="12953" y="16479"/>
                  </a:lnTo>
                  <a:lnTo>
                    <a:pt x="12924" y="16526"/>
                  </a:lnTo>
                  <a:lnTo>
                    <a:pt x="12897" y="16542"/>
                  </a:lnTo>
                  <a:lnTo>
                    <a:pt x="12837" y="16573"/>
                  </a:lnTo>
                  <a:lnTo>
                    <a:pt x="12807" y="16557"/>
                  </a:lnTo>
                  <a:lnTo>
                    <a:pt x="12780" y="16542"/>
                  </a:lnTo>
                  <a:lnTo>
                    <a:pt x="12751" y="16510"/>
                  </a:lnTo>
                  <a:lnTo>
                    <a:pt x="12724" y="16479"/>
                  </a:lnTo>
                  <a:lnTo>
                    <a:pt x="12696" y="16432"/>
                  </a:lnTo>
                  <a:lnTo>
                    <a:pt x="12671" y="16353"/>
                  </a:lnTo>
                  <a:lnTo>
                    <a:pt x="12647" y="16290"/>
                  </a:lnTo>
                  <a:lnTo>
                    <a:pt x="12623" y="16180"/>
                  </a:lnTo>
                  <a:lnTo>
                    <a:pt x="12598" y="16086"/>
                  </a:lnTo>
                  <a:lnTo>
                    <a:pt x="12576" y="15976"/>
                  </a:lnTo>
                  <a:lnTo>
                    <a:pt x="12554" y="15850"/>
                  </a:lnTo>
                  <a:lnTo>
                    <a:pt x="12533" y="15693"/>
                  </a:lnTo>
                  <a:lnTo>
                    <a:pt x="12512" y="15552"/>
                  </a:lnTo>
                  <a:lnTo>
                    <a:pt x="12493" y="15395"/>
                  </a:lnTo>
                  <a:lnTo>
                    <a:pt x="12475" y="15206"/>
                  </a:lnTo>
                  <a:lnTo>
                    <a:pt x="12455" y="15034"/>
                  </a:lnTo>
                  <a:lnTo>
                    <a:pt x="12421" y="14625"/>
                  </a:lnTo>
                  <a:lnTo>
                    <a:pt x="12407" y="14405"/>
                  </a:lnTo>
                  <a:lnTo>
                    <a:pt x="12392" y="14201"/>
                  </a:lnTo>
                  <a:lnTo>
                    <a:pt x="12379" y="13981"/>
                  </a:lnTo>
                  <a:lnTo>
                    <a:pt x="12359" y="13478"/>
                  </a:lnTo>
                  <a:lnTo>
                    <a:pt x="12348" y="13243"/>
                  </a:lnTo>
                  <a:lnTo>
                    <a:pt x="12332" y="12709"/>
                  </a:lnTo>
                  <a:lnTo>
                    <a:pt x="12327" y="12426"/>
                  </a:lnTo>
                  <a:lnTo>
                    <a:pt x="12322" y="12159"/>
                  </a:lnTo>
                  <a:lnTo>
                    <a:pt x="12317" y="11860"/>
                  </a:lnTo>
                  <a:lnTo>
                    <a:pt x="12314" y="11562"/>
                  </a:lnTo>
                  <a:lnTo>
                    <a:pt x="12313" y="11263"/>
                  </a:lnTo>
                  <a:lnTo>
                    <a:pt x="12312" y="10949"/>
                  </a:lnTo>
                  <a:lnTo>
                    <a:pt x="12313" y="10635"/>
                  </a:lnTo>
                  <a:lnTo>
                    <a:pt x="12314" y="10337"/>
                  </a:lnTo>
                  <a:lnTo>
                    <a:pt x="12317" y="10038"/>
                  </a:lnTo>
                  <a:lnTo>
                    <a:pt x="12321" y="9740"/>
                  </a:lnTo>
                  <a:lnTo>
                    <a:pt x="12326" y="9473"/>
                  </a:lnTo>
                  <a:lnTo>
                    <a:pt x="12331" y="9190"/>
                  </a:lnTo>
                  <a:lnTo>
                    <a:pt x="12338" y="8938"/>
                  </a:lnTo>
                  <a:lnTo>
                    <a:pt x="12345" y="8671"/>
                  </a:lnTo>
                  <a:lnTo>
                    <a:pt x="12355" y="8404"/>
                  </a:lnTo>
                  <a:lnTo>
                    <a:pt x="12365" y="8169"/>
                  </a:lnTo>
                  <a:lnTo>
                    <a:pt x="12375" y="7917"/>
                  </a:lnTo>
                  <a:lnTo>
                    <a:pt x="12387" y="7697"/>
                  </a:lnTo>
                  <a:lnTo>
                    <a:pt x="12402" y="7462"/>
                  </a:lnTo>
                  <a:lnTo>
                    <a:pt x="12415" y="7258"/>
                  </a:lnTo>
                  <a:lnTo>
                    <a:pt x="12430" y="7053"/>
                  </a:lnTo>
                  <a:lnTo>
                    <a:pt x="12447" y="6833"/>
                  </a:lnTo>
                  <a:lnTo>
                    <a:pt x="12463" y="6645"/>
                  </a:lnTo>
                  <a:lnTo>
                    <a:pt x="12482" y="6456"/>
                  </a:lnTo>
                  <a:lnTo>
                    <a:pt x="12499" y="6299"/>
                  </a:lnTo>
                  <a:lnTo>
                    <a:pt x="12519" y="6142"/>
                  </a:lnTo>
                  <a:lnTo>
                    <a:pt x="12537" y="5985"/>
                  </a:lnTo>
                  <a:lnTo>
                    <a:pt x="12558" y="5859"/>
                  </a:lnTo>
                  <a:lnTo>
                    <a:pt x="12578" y="5750"/>
                  </a:lnTo>
                  <a:lnTo>
                    <a:pt x="12600" y="5624"/>
                  </a:lnTo>
                  <a:lnTo>
                    <a:pt x="12621" y="5530"/>
                  </a:lnTo>
                  <a:lnTo>
                    <a:pt x="12644" y="5451"/>
                  </a:lnTo>
                  <a:lnTo>
                    <a:pt x="12666" y="5388"/>
                  </a:lnTo>
                  <a:lnTo>
                    <a:pt x="12690" y="5341"/>
                  </a:lnTo>
                  <a:lnTo>
                    <a:pt x="12714" y="5294"/>
                  </a:lnTo>
                  <a:lnTo>
                    <a:pt x="12739" y="5263"/>
                  </a:lnTo>
                  <a:lnTo>
                    <a:pt x="12764" y="5247"/>
                  </a:lnTo>
                  <a:lnTo>
                    <a:pt x="12790" y="5231"/>
                  </a:lnTo>
                  <a:lnTo>
                    <a:pt x="12816" y="5247"/>
                  </a:lnTo>
                  <a:lnTo>
                    <a:pt x="12841" y="5263"/>
                  </a:lnTo>
                  <a:lnTo>
                    <a:pt x="12866" y="5294"/>
                  </a:lnTo>
                  <a:lnTo>
                    <a:pt x="12890" y="5341"/>
                  </a:lnTo>
                  <a:lnTo>
                    <a:pt x="12913" y="5404"/>
                  </a:lnTo>
                  <a:lnTo>
                    <a:pt x="12936" y="5467"/>
                  </a:lnTo>
                  <a:lnTo>
                    <a:pt x="12958" y="5545"/>
                  </a:lnTo>
                  <a:lnTo>
                    <a:pt x="12980" y="5655"/>
                  </a:lnTo>
                  <a:lnTo>
                    <a:pt x="13000" y="5765"/>
                  </a:lnTo>
                  <a:lnTo>
                    <a:pt x="13022" y="5891"/>
                  </a:lnTo>
                  <a:lnTo>
                    <a:pt x="13042" y="6032"/>
                  </a:lnTo>
                  <a:lnTo>
                    <a:pt x="13081" y="6346"/>
                  </a:lnTo>
                  <a:lnTo>
                    <a:pt x="13098" y="6519"/>
                  </a:lnTo>
                  <a:lnTo>
                    <a:pt x="13115" y="6723"/>
                  </a:lnTo>
                  <a:lnTo>
                    <a:pt x="13133" y="6912"/>
                  </a:lnTo>
                  <a:lnTo>
                    <a:pt x="13149" y="7148"/>
                  </a:lnTo>
                  <a:lnTo>
                    <a:pt x="13164" y="7368"/>
                  </a:lnTo>
                  <a:lnTo>
                    <a:pt x="13190" y="7839"/>
                  </a:lnTo>
                  <a:lnTo>
                    <a:pt x="13202" y="8090"/>
                  </a:lnTo>
                  <a:lnTo>
                    <a:pt x="13212" y="8342"/>
                  </a:lnTo>
                  <a:lnTo>
                    <a:pt x="13222" y="8624"/>
                  </a:lnTo>
                  <a:lnTo>
                    <a:pt x="13232" y="8907"/>
                  </a:lnTo>
                  <a:lnTo>
                    <a:pt x="13238" y="9190"/>
                  </a:lnTo>
                  <a:lnTo>
                    <a:pt x="13249" y="9787"/>
                  </a:lnTo>
                  <a:lnTo>
                    <a:pt x="13253" y="10101"/>
                  </a:lnTo>
                  <a:lnTo>
                    <a:pt x="13255" y="10431"/>
                  </a:lnTo>
                  <a:lnTo>
                    <a:pt x="13257" y="10776"/>
                  </a:lnTo>
                  <a:lnTo>
                    <a:pt x="13258" y="11106"/>
                  </a:lnTo>
                  <a:lnTo>
                    <a:pt x="13257" y="11468"/>
                  </a:lnTo>
                  <a:lnTo>
                    <a:pt x="12606" y="11468"/>
                  </a:lnTo>
                  <a:lnTo>
                    <a:pt x="12610" y="11829"/>
                  </a:lnTo>
                  <a:lnTo>
                    <a:pt x="12615" y="12159"/>
                  </a:lnTo>
                  <a:lnTo>
                    <a:pt x="12624" y="12473"/>
                  </a:lnTo>
                  <a:lnTo>
                    <a:pt x="12634" y="12771"/>
                  </a:lnTo>
                  <a:lnTo>
                    <a:pt x="12639" y="12913"/>
                  </a:lnTo>
                  <a:lnTo>
                    <a:pt x="12645" y="13054"/>
                  </a:lnTo>
                  <a:lnTo>
                    <a:pt x="12652" y="13180"/>
                  </a:lnTo>
                  <a:lnTo>
                    <a:pt x="12658" y="13290"/>
                  </a:lnTo>
                  <a:lnTo>
                    <a:pt x="12667" y="13416"/>
                  </a:lnTo>
                  <a:lnTo>
                    <a:pt x="12675" y="13541"/>
                  </a:lnTo>
                  <a:lnTo>
                    <a:pt x="12684" y="13635"/>
                  </a:lnTo>
                  <a:lnTo>
                    <a:pt x="12694" y="13745"/>
                  </a:lnTo>
                  <a:lnTo>
                    <a:pt x="12714" y="13918"/>
                  </a:lnTo>
                  <a:lnTo>
                    <a:pt x="12738" y="14091"/>
                  </a:lnTo>
                  <a:lnTo>
                    <a:pt x="12761" y="14217"/>
                  </a:lnTo>
                  <a:lnTo>
                    <a:pt x="12786" y="14327"/>
                  </a:lnTo>
                  <a:lnTo>
                    <a:pt x="12815" y="14421"/>
                  </a:lnTo>
                  <a:lnTo>
                    <a:pt x="12842" y="14499"/>
                  </a:lnTo>
                  <a:lnTo>
                    <a:pt x="12873" y="14531"/>
                  </a:lnTo>
                  <a:lnTo>
                    <a:pt x="12906" y="14547"/>
                  </a:lnTo>
                  <a:lnTo>
                    <a:pt x="12924" y="14531"/>
                  </a:lnTo>
                  <a:lnTo>
                    <a:pt x="12945" y="14515"/>
                  </a:lnTo>
                  <a:lnTo>
                    <a:pt x="12987" y="14452"/>
                  </a:lnTo>
                  <a:lnTo>
                    <a:pt x="13008" y="14374"/>
                  </a:lnTo>
                  <a:lnTo>
                    <a:pt x="13027" y="14311"/>
                  </a:lnTo>
                  <a:lnTo>
                    <a:pt x="13049" y="14232"/>
                  </a:lnTo>
                  <a:lnTo>
                    <a:pt x="13069" y="14154"/>
                  </a:lnTo>
                  <a:lnTo>
                    <a:pt x="13091" y="14044"/>
                  </a:lnTo>
                  <a:lnTo>
                    <a:pt x="13111" y="13918"/>
                  </a:lnTo>
                  <a:lnTo>
                    <a:pt x="13155" y="13667"/>
                  </a:lnTo>
                  <a:lnTo>
                    <a:pt x="13176" y="13494"/>
                  </a:lnTo>
                  <a:lnTo>
                    <a:pt x="13198" y="13337"/>
                  </a:lnTo>
                  <a:lnTo>
                    <a:pt x="13219" y="13164"/>
                  </a:lnTo>
                  <a:lnTo>
                    <a:pt x="13241" y="12976"/>
                  </a:lnTo>
                  <a:close/>
                  <a:moveTo>
                    <a:pt x="12613" y="9661"/>
                  </a:moveTo>
                  <a:lnTo>
                    <a:pt x="13006" y="9661"/>
                  </a:lnTo>
                  <a:lnTo>
                    <a:pt x="13004" y="9378"/>
                  </a:lnTo>
                  <a:lnTo>
                    <a:pt x="12997" y="9096"/>
                  </a:lnTo>
                  <a:lnTo>
                    <a:pt x="12992" y="8844"/>
                  </a:lnTo>
                  <a:lnTo>
                    <a:pt x="12986" y="8609"/>
                  </a:lnTo>
                  <a:lnTo>
                    <a:pt x="12978" y="8389"/>
                  </a:lnTo>
                  <a:lnTo>
                    <a:pt x="12969" y="8200"/>
                  </a:lnTo>
                  <a:lnTo>
                    <a:pt x="12957" y="8027"/>
                  </a:lnTo>
                  <a:lnTo>
                    <a:pt x="12945" y="7870"/>
                  </a:lnTo>
                  <a:lnTo>
                    <a:pt x="12933" y="7729"/>
                  </a:lnTo>
                  <a:lnTo>
                    <a:pt x="12918" y="7619"/>
                  </a:lnTo>
                  <a:lnTo>
                    <a:pt x="12903" y="7509"/>
                  </a:lnTo>
                  <a:lnTo>
                    <a:pt x="12886" y="7415"/>
                  </a:lnTo>
                  <a:lnTo>
                    <a:pt x="12870" y="7352"/>
                  </a:lnTo>
                  <a:lnTo>
                    <a:pt x="12851" y="7305"/>
                  </a:lnTo>
                  <a:lnTo>
                    <a:pt x="12830" y="7289"/>
                  </a:lnTo>
                  <a:lnTo>
                    <a:pt x="12808" y="7273"/>
                  </a:lnTo>
                  <a:lnTo>
                    <a:pt x="12789" y="7289"/>
                  </a:lnTo>
                  <a:lnTo>
                    <a:pt x="12768" y="7305"/>
                  </a:lnTo>
                  <a:lnTo>
                    <a:pt x="12750" y="7352"/>
                  </a:lnTo>
                  <a:lnTo>
                    <a:pt x="12731" y="7415"/>
                  </a:lnTo>
                  <a:lnTo>
                    <a:pt x="12714" y="7509"/>
                  </a:lnTo>
                  <a:lnTo>
                    <a:pt x="12686" y="7729"/>
                  </a:lnTo>
                  <a:lnTo>
                    <a:pt x="12673" y="7870"/>
                  </a:lnTo>
                  <a:lnTo>
                    <a:pt x="12661" y="8027"/>
                  </a:lnTo>
                  <a:lnTo>
                    <a:pt x="12651" y="8200"/>
                  </a:lnTo>
                  <a:lnTo>
                    <a:pt x="12641" y="8389"/>
                  </a:lnTo>
                  <a:lnTo>
                    <a:pt x="12634" y="8609"/>
                  </a:lnTo>
                  <a:lnTo>
                    <a:pt x="12627" y="8844"/>
                  </a:lnTo>
                  <a:lnTo>
                    <a:pt x="12621" y="9096"/>
                  </a:lnTo>
                  <a:lnTo>
                    <a:pt x="12615" y="9378"/>
                  </a:lnTo>
                  <a:lnTo>
                    <a:pt x="12613" y="9661"/>
                  </a:lnTo>
                  <a:close/>
                  <a:moveTo>
                    <a:pt x="14365" y="220"/>
                  </a:moveTo>
                  <a:lnTo>
                    <a:pt x="14365" y="16369"/>
                  </a:lnTo>
                  <a:lnTo>
                    <a:pt x="14032" y="16369"/>
                  </a:lnTo>
                  <a:lnTo>
                    <a:pt x="14032" y="220"/>
                  </a:lnTo>
                  <a:lnTo>
                    <a:pt x="14365" y="220"/>
                  </a:lnTo>
                  <a:close/>
                  <a:moveTo>
                    <a:pt x="14927" y="5451"/>
                  </a:moveTo>
                  <a:lnTo>
                    <a:pt x="14927" y="7006"/>
                  </a:lnTo>
                  <a:lnTo>
                    <a:pt x="14944" y="6802"/>
                  </a:lnTo>
                  <a:lnTo>
                    <a:pt x="14959" y="6598"/>
                  </a:lnTo>
                  <a:lnTo>
                    <a:pt x="14978" y="6409"/>
                  </a:lnTo>
                  <a:lnTo>
                    <a:pt x="14993" y="6237"/>
                  </a:lnTo>
                  <a:lnTo>
                    <a:pt x="15010" y="6064"/>
                  </a:lnTo>
                  <a:lnTo>
                    <a:pt x="15028" y="5922"/>
                  </a:lnTo>
                  <a:lnTo>
                    <a:pt x="15045" y="5797"/>
                  </a:lnTo>
                  <a:lnTo>
                    <a:pt x="15065" y="5687"/>
                  </a:lnTo>
                  <a:lnTo>
                    <a:pt x="15082" y="5561"/>
                  </a:lnTo>
                  <a:lnTo>
                    <a:pt x="15121" y="5404"/>
                  </a:lnTo>
                  <a:lnTo>
                    <a:pt x="15140" y="5341"/>
                  </a:lnTo>
                  <a:lnTo>
                    <a:pt x="15160" y="5294"/>
                  </a:lnTo>
                  <a:lnTo>
                    <a:pt x="15181" y="5263"/>
                  </a:lnTo>
                  <a:lnTo>
                    <a:pt x="15200" y="5247"/>
                  </a:lnTo>
                  <a:lnTo>
                    <a:pt x="15223" y="5231"/>
                  </a:lnTo>
                  <a:lnTo>
                    <a:pt x="15240" y="5247"/>
                  </a:lnTo>
                  <a:lnTo>
                    <a:pt x="15256" y="5247"/>
                  </a:lnTo>
                  <a:lnTo>
                    <a:pt x="15290" y="5310"/>
                  </a:lnTo>
                  <a:lnTo>
                    <a:pt x="15306" y="5341"/>
                  </a:lnTo>
                  <a:lnTo>
                    <a:pt x="15337" y="5435"/>
                  </a:lnTo>
                  <a:lnTo>
                    <a:pt x="15352" y="5498"/>
                  </a:lnTo>
                  <a:lnTo>
                    <a:pt x="15367" y="5561"/>
                  </a:lnTo>
                  <a:lnTo>
                    <a:pt x="15380" y="5655"/>
                  </a:lnTo>
                  <a:lnTo>
                    <a:pt x="15395" y="5750"/>
                  </a:lnTo>
                  <a:lnTo>
                    <a:pt x="15421" y="5938"/>
                  </a:lnTo>
                  <a:lnTo>
                    <a:pt x="15434" y="6048"/>
                  </a:lnTo>
                  <a:lnTo>
                    <a:pt x="15446" y="6189"/>
                  </a:lnTo>
                  <a:lnTo>
                    <a:pt x="15457" y="6315"/>
                  </a:lnTo>
                  <a:lnTo>
                    <a:pt x="15470" y="6456"/>
                  </a:lnTo>
                  <a:lnTo>
                    <a:pt x="15481" y="6614"/>
                  </a:lnTo>
                  <a:lnTo>
                    <a:pt x="15490" y="6755"/>
                  </a:lnTo>
                  <a:lnTo>
                    <a:pt x="15499" y="6912"/>
                  </a:lnTo>
                  <a:lnTo>
                    <a:pt x="15508" y="7101"/>
                  </a:lnTo>
                  <a:lnTo>
                    <a:pt x="15516" y="7258"/>
                  </a:lnTo>
                  <a:lnTo>
                    <a:pt x="15529" y="7635"/>
                  </a:lnTo>
                  <a:lnTo>
                    <a:pt x="15539" y="8043"/>
                  </a:lnTo>
                  <a:lnTo>
                    <a:pt x="15543" y="8247"/>
                  </a:lnTo>
                  <a:lnTo>
                    <a:pt x="15547" y="8483"/>
                  </a:lnTo>
                  <a:lnTo>
                    <a:pt x="15550" y="8703"/>
                  </a:lnTo>
                  <a:lnTo>
                    <a:pt x="15552" y="9174"/>
                  </a:lnTo>
                  <a:lnTo>
                    <a:pt x="15552" y="16369"/>
                  </a:lnTo>
                  <a:lnTo>
                    <a:pt x="15267" y="16369"/>
                  </a:lnTo>
                  <a:lnTo>
                    <a:pt x="15267" y="9457"/>
                  </a:lnTo>
                  <a:lnTo>
                    <a:pt x="15266" y="9206"/>
                  </a:lnTo>
                  <a:lnTo>
                    <a:pt x="15263" y="8970"/>
                  </a:lnTo>
                  <a:lnTo>
                    <a:pt x="15259" y="8750"/>
                  </a:lnTo>
                  <a:lnTo>
                    <a:pt x="15249" y="8373"/>
                  </a:lnTo>
                  <a:lnTo>
                    <a:pt x="15240" y="8216"/>
                  </a:lnTo>
                  <a:lnTo>
                    <a:pt x="15232" y="8074"/>
                  </a:lnTo>
                  <a:lnTo>
                    <a:pt x="15223" y="7949"/>
                  </a:lnTo>
                  <a:lnTo>
                    <a:pt x="15212" y="7839"/>
                  </a:lnTo>
                  <a:lnTo>
                    <a:pt x="15200" y="7745"/>
                  </a:lnTo>
                  <a:lnTo>
                    <a:pt x="15189" y="7666"/>
                  </a:lnTo>
                  <a:lnTo>
                    <a:pt x="15174" y="7619"/>
                  </a:lnTo>
                  <a:lnTo>
                    <a:pt x="15159" y="7572"/>
                  </a:lnTo>
                  <a:lnTo>
                    <a:pt x="15143" y="7540"/>
                  </a:lnTo>
                  <a:lnTo>
                    <a:pt x="15113" y="7540"/>
                  </a:lnTo>
                  <a:lnTo>
                    <a:pt x="15101" y="7572"/>
                  </a:lnTo>
                  <a:lnTo>
                    <a:pt x="15088" y="7603"/>
                  </a:lnTo>
                  <a:lnTo>
                    <a:pt x="15077" y="7650"/>
                  </a:lnTo>
                  <a:lnTo>
                    <a:pt x="15051" y="7776"/>
                  </a:lnTo>
                  <a:lnTo>
                    <a:pt x="15039" y="7870"/>
                  </a:lnTo>
                  <a:lnTo>
                    <a:pt x="15027" y="7996"/>
                  </a:lnTo>
                  <a:lnTo>
                    <a:pt x="15013" y="8106"/>
                  </a:lnTo>
                  <a:lnTo>
                    <a:pt x="15001" y="8232"/>
                  </a:lnTo>
                  <a:lnTo>
                    <a:pt x="14989" y="8373"/>
                  </a:lnTo>
                  <a:lnTo>
                    <a:pt x="14978" y="8546"/>
                  </a:lnTo>
                  <a:lnTo>
                    <a:pt x="14964" y="8719"/>
                  </a:lnTo>
                  <a:lnTo>
                    <a:pt x="14953" y="8923"/>
                  </a:lnTo>
                  <a:lnTo>
                    <a:pt x="14941" y="9111"/>
                  </a:lnTo>
                  <a:lnTo>
                    <a:pt x="14927" y="9331"/>
                  </a:lnTo>
                  <a:lnTo>
                    <a:pt x="14927" y="16369"/>
                  </a:lnTo>
                  <a:lnTo>
                    <a:pt x="14642" y="16369"/>
                  </a:lnTo>
                  <a:lnTo>
                    <a:pt x="14642" y="5451"/>
                  </a:lnTo>
                  <a:lnTo>
                    <a:pt x="14927" y="5451"/>
                  </a:lnTo>
                  <a:close/>
                  <a:moveTo>
                    <a:pt x="16412" y="6032"/>
                  </a:moveTo>
                  <a:lnTo>
                    <a:pt x="16412" y="8483"/>
                  </a:lnTo>
                  <a:lnTo>
                    <a:pt x="16371" y="8200"/>
                  </a:lnTo>
                  <a:lnTo>
                    <a:pt x="16331" y="7949"/>
                  </a:lnTo>
                  <a:lnTo>
                    <a:pt x="16293" y="7745"/>
                  </a:lnTo>
                  <a:lnTo>
                    <a:pt x="16254" y="7587"/>
                  </a:lnTo>
                  <a:lnTo>
                    <a:pt x="16217" y="7430"/>
                  </a:lnTo>
                  <a:lnTo>
                    <a:pt x="16199" y="7383"/>
                  </a:lnTo>
                  <a:lnTo>
                    <a:pt x="16179" y="7352"/>
                  </a:lnTo>
                  <a:lnTo>
                    <a:pt x="16163" y="7320"/>
                  </a:lnTo>
                  <a:lnTo>
                    <a:pt x="16144" y="7289"/>
                  </a:lnTo>
                  <a:lnTo>
                    <a:pt x="16127" y="7273"/>
                  </a:lnTo>
                  <a:lnTo>
                    <a:pt x="16109" y="7273"/>
                  </a:lnTo>
                  <a:lnTo>
                    <a:pt x="16086" y="7289"/>
                  </a:lnTo>
                  <a:lnTo>
                    <a:pt x="16063" y="7320"/>
                  </a:lnTo>
                  <a:lnTo>
                    <a:pt x="16056" y="7352"/>
                  </a:lnTo>
                  <a:lnTo>
                    <a:pt x="16046" y="7383"/>
                  </a:lnTo>
                  <a:lnTo>
                    <a:pt x="16040" y="7430"/>
                  </a:lnTo>
                  <a:lnTo>
                    <a:pt x="16032" y="7478"/>
                  </a:lnTo>
                  <a:lnTo>
                    <a:pt x="16026" y="7556"/>
                  </a:lnTo>
                  <a:lnTo>
                    <a:pt x="16020" y="7603"/>
                  </a:lnTo>
                  <a:lnTo>
                    <a:pt x="16017" y="7682"/>
                  </a:lnTo>
                  <a:lnTo>
                    <a:pt x="16013" y="7745"/>
                  </a:lnTo>
                  <a:lnTo>
                    <a:pt x="16010" y="7823"/>
                  </a:lnTo>
                  <a:lnTo>
                    <a:pt x="16009" y="7917"/>
                  </a:lnTo>
                  <a:lnTo>
                    <a:pt x="16007" y="8027"/>
                  </a:lnTo>
                  <a:lnTo>
                    <a:pt x="16007" y="8122"/>
                  </a:lnTo>
                  <a:lnTo>
                    <a:pt x="16009" y="8232"/>
                  </a:lnTo>
                  <a:lnTo>
                    <a:pt x="16013" y="8326"/>
                  </a:lnTo>
                  <a:lnTo>
                    <a:pt x="16019" y="8451"/>
                  </a:lnTo>
                  <a:lnTo>
                    <a:pt x="16028" y="8561"/>
                  </a:lnTo>
                  <a:lnTo>
                    <a:pt x="16035" y="8609"/>
                  </a:lnTo>
                  <a:lnTo>
                    <a:pt x="16046" y="8687"/>
                  </a:lnTo>
                  <a:lnTo>
                    <a:pt x="16061" y="8781"/>
                  </a:lnTo>
                  <a:lnTo>
                    <a:pt x="16080" y="8876"/>
                  </a:lnTo>
                  <a:lnTo>
                    <a:pt x="16130" y="9143"/>
                  </a:lnTo>
                  <a:lnTo>
                    <a:pt x="16194" y="9457"/>
                  </a:lnTo>
                  <a:lnTo>
                    <a:pt x="16228" y="9630"/>
                  </a:lnTo>
                  <a:lnTo>
                    <a:pt x="16260" y="9818"/>
                  </a:lnTo>
                  <a:lnTo>
                    <a:pt x="16290" y="10007"/>
                  </a:lnTo>
                  <a:lnTo>
                    <a:pt x="16316" y="10195"/>
                  </a:lnTo>
                  <a:lnTo>
                    <a:pt x="16340" y="10399"/>
                  </a:lnTo>
                  <a:lnTo>
                    <a:pt x="16362" y="10604"/>
                  </a:lnTo>
                  <a:lnTo>
                    <a:pt x="16382" y="10824"/>
                  </a:lnTo>
                  <a:lnTo>
                    <a:pt x="16397" y="11043"/>
                  </a:lnTo>
                  <a:lnTo>
                    <a:pt x="16410" y="11279"/>
                  </a:lnTo>
                  <a:lnTo>
                    <a:pt x="16423" y="11499"/>
                  </a:lnTo>
                  <a:lnTo>
                    <a:pt x="16434" y="11750"/>
                  </a:lnTo>
                  <a:lnTo>
                    <a:pt x="16441" y="11986"/>
                  </a:lnTo>
                  <a:lnTo>
                    <a:pt x="16448" y="12237"/>
                  </a:lnTo>
                  <a:lnTo>
                    <a:pt x="16452" y="12489"/>
                  </a:lnTo>
                  <a:lnTo>
                    <a:pt x="16455" y="12756"/>
                  </a:lnTo>
                  <a:lnTo>
                    <a:pt x="16457" y="13007"/>
                  </a:lnTo>
                  <a:lnTo>
                    <a:pt x="16457" y="13227"/>
                  </a:lnTo>
                  <a:lnTo>
                    <a:pt x="16455" y="13431"/>
                  </a:lnTo>
                  <a:lnTo>
                    <a:pt x="16453" y="13635"/>
                  </a:lnTo>
                  <a:lnTo>
                    <a:pt x="16451" y="13824"/>
                  </a:lnTo>
                  <a:lnTo>
                    <a:pt x="16447" y="14013"/>
                  </a:lnTo>
                  <a:lnTo>
                    <a:pt x="16443" y="14185"/>
                  </a:lnTo>
                  <a:lnTo>
                    <a:pt x="16432" y="14531"/>
                  </a:lnTo>
                  <a:lnTo>
                    <a:pt x="16427" y="14688"/>
                  </a:lnTo>
                  <a:lnTo>
                    <a:pt x="16419" y="14829"/>
                  </a:lnTo>
                  <a:lnTo>
                    <a:pt x="16410" y="15002"/>
                  </a:lnTo>
                  <a:lnTo>
                    <a:pt x="16402" y="15128"/>
                  </a:lnTo>
                  <a:lnTo>
                    <a:pt x="16384" y="15411"/>
                  </a:lnTo>
                  <a:lnTo>
                    <a:pt x="16372" y="15536"/>
                  </a:lnTo>
                  <a:lnTo>
                    <a:pt x="16349" y="15756"/>
                  </a:lnTo>
                  <a:lnTo>
                    <a:pt x="16335" y="15866"/>
                  </a:lnTo>
                  <a:lnTo>
                    <a:pt x="16309" y="16055"/>
                  </a:lnTo>
                  <a:lnTo>
                    <a:pt x="16277" y="16212"/>
                  </a:lnTo>
                  <a:lnTo>
                    <a:pt x="16260" y="16290"/>
                  </a:lnTo>
                  <a:lnTo>
                    <a:pt x="16245" y="16353"/>
                  </a:lnTo>
                  <a:lnTo>
                    <a:pt x="16226" y="16400"/>
                  </a:lnTo>
                  <a:lnTo>
                    <a:pt x="16209" y="16447"/>
                  </a:lnTo>
                  <a:lnTo>
                    <a:pt x="16191" y="16479"/>
                  </a:lnTo>
                  <a:lnTo>
                    <a:pt x="16170" y="16510"/>
                  </a:lnTo>
                  <a:lnTo>
                    <a:pt x="16130" y="16557"/>
                  </a:lnTo>
                  <a:lnTo>
                    <a:pt x="16087" y="16573"/>
                  </a:lnTo>
                  <a:lnTo>
                    <a:pt x="16043" y="16557"/>
                  </a:lnTo>
                  <a:lnTo>
                    <a:pt x="15998" y="16526"/>
                  </a:lnTo>
                  <a:lnTo>
                    <a:pt x="15955" y="16463"/>
                  </a:lnTo>
                  <a:lnTo>
                    <a:pt x="15915" y="16385"/>
                  </a:lnTo>
                  <a:lnTo>
                    <a:pt x="15874" y="16259"/>
                  </a:lnTo>
                  <a:lnTo>
                    <a:pt x="15837" y="16118"/>
                  </a:lnTo>
                  <a:lnTo>
                    <a:pt x="15799" y="15960"/>
                  </a:lnTo>
                  <a:lnTo>
                    <a:pt x="15762" y="15772"/>
                  </a:lnTo>
                  <a:lnTo>
                    <a:pt x="15762" y="13353"/>
                  </a:lnTo>
                  <a:lnTo>
                    <a:pt x="15805" y="13573"/>
                  </a:lnTo>
                  <a:lnTo>
                    <a:pt x="15846" y="13761"/>
                  </a:lnTo>
                  <a:lnTo>
                    <a:pt x="15885" y="13918"/>
                  </a:lnTo>
                  <a:lnTo>
                    <a:pt x="15923" y="14060"/>
                  </a:lnTo>
                  <a:lnTo>
                    <a:pt x="15959" y="14154"/>
                  </a:lnTo>
                  <a:lnTo>
                    <a:pt x="15993" y="14232"/>
                  </a:lnTo>
                  <a:lnTo>
                    <a:pt x="16024" y="14264"/>
                  </a:lnTo>
                  <a:lnTo>
                    <a:pt x="16056" y="14280"/>
                  </a:lnTo>
                  <a:lnTo>
                    <a:pt x="16088" y="14264"/>
                  </a:lnTo>
                  <a:lnTo>
                    <a:pt x="16117" y="14232"/>
                  </a:lnTo>
                  <a:lnTo>
                    <a:pt x="16129" y="14201"/>
                  </a:lnTo>
                  <a:lnTo>
                    <a:pt x="16149" y="14138"/>
                  </a:lnTo>
                  <a:lnTo>
                    <a:pt x="16160" y="14091"/>
                  </a:lnTo>
                  <a:lnTo>
                    <a:pt x="16168" y="14028"/>
                  </a:lnTo>
                  <a:lnTo>
                    <a:pt x="16174" y="13981"/>
                  </a:lnTo>
                  <a:lnTo>
                    <a:pt x="16179" y="13887"/>
                  </a:lnTo>
                  <a:lnTo>
                    <a:pt x="16185" y="13824"/>
                  </a:lnTo>
                  <a:lnTo>
                    <a:pt x="16193" y="13667"/>
                  </a:lnTo>
                  <a:lnTo>
                    <a:pt x="16194" y="13573"/>
                  </a:lnTo>
                  <a:lnTo>
                    <a:pt x="16194" y="13400"/>
                  </a:lnTo>
                  <a:lnTo>
                    <a:pt x="16191" y="13243"/>
                  </a:lnTo>
                  <a:lnTo>
                    <a:pt x="16187" y="13180"/>
                  </a:lnTo>
                  <a:lnTo>
                    <a:pt x="16179" y="13023"/>
                  </a:lnTo>
                  <a:lnTo>
                    <a:pt x="16174" y="12944"/>
                  </a:lnTo>
                  <a:lnTo>
                    <a:pt x="16168" y="12881"/>
                  </a:lnTo>
                  <a:lnTo>
                    <a:pt x="16160" y="12803"/>
                  </a:lnTo>
                  <a:lnTo>
                    <a:pt x="16147" y="12724"/>
                  </a:lnTo>
                  <a:lnTo>
                    <a:pt x="16133" y="12630"/>
                  </a:lnTo>
                  <a:lnTo>
                    <a:pt x="16112" y="12504"/>
                  </a:lnTo>
                  <a:lnTo>
                    <a:pt x="16062" y="12237"/>
                  </a:lnTo>
                  <a:lnTo>
                    <a:pt x="15997" y="11923"/>
                  </a:lnTo>
                  <a:lnTo>
                    <a:pt x="15962" y="11750"/>
                  </a:lnTo>
                  <a:lnTo>
                    <a:pt x="15930" y="11562"/>
                  </a:lnTo>
                  <a:lnTo>
                    <a:pt x="15900" y="11389"/>
                  </a:lnTo>
                  <a:lnTo>
                    <a:pt x="15874" y="11216"/>
                  </a:lnTo>
                  <a:lnTo>
                    <a:pt x="15851" y="11012"/>
                  </a:lnTo>
                  <a:lnTo>
                    <a:pt x="15830" y="10824"/>
                  </a:lnTo>
                  <a:lnTo>
                    <a:pt x="15813" y="10619"/>
                  </a:lnTo>
                  <a:lnTo>
                    <a:pt x="15798" y="10415"/>
                  </a:lnTo>
                  <a:lnTo>
                    <a:pt x="15784" y="10211"/>
                  </a:lnTo>
                  <a:lnTo>
                    <a:pt x="15764" y="9771"/>
                  </a:lnTo>
                  <a:lnTo>
                    <a:pt x="15757" y="9551"/>
                  </a:lnTo>
                  <a:lnTo>
                    <a:pt x="15747" y="9080"/>
                  </a:lnTo>
                  <a:lnTo>
                    <a:pt x="15745" y="8829"/>
                  </a:lnTo>
                  <a:lnTo>
                    <a:pt x="15744" y="8593"/>
                  </a:lnTo>
                  <a:lnTo>
                    <a:pt x="15744" y="8404"/>
                  </a:lnTo>
                  <a:lnTo>
                    <a:pt x="15745" y="8232"/>
                  </a:lnTo>
                  <a:lnTo>
                    <a:pt x="15748" y="8059"/>
                  </a:lnTo>
                  <a:lnTo>
                    <a:pt x="15751" y="7870"/>
                  </a:lnTo>
                  <a:lnTo>
                    <a:pt x="15753" y="7713"/>
                  </a:lnTo>
                  <a:lnTo>
                    <a:pt x="15758" y="7556"/>
                  </a:lnTo>
                  <a:lnTo>
                    <a:pt x="15764" y="7383"/>
                  </a:lnTo>
                  <a:lnTo>
                    <a:pt x="15769" y="7242"/>
                  </a:lnTo>
                  <a:lnTo>
                    <a:pt x="15777" y="7101"/>
                  </a:lnTo>
                  <a:lnTo>
                    <a:pt x="15784" y="6943"/>
                  </a:lnTo>
                  <a:lnTo>
                    <a:pt x="15792" y="6802"/>
                  </a:lnTo>
                  <a:lnTo>
                    <a:pt x="15801" y="6676"/>
                  </a:lnTo>
                  <a:lnTo>
                    <a:pt x="15812" y="6535"/>
                  </a:lnTo>
                  <a:lnTo>
                    <a:pt x="15822" y="6409"/>
                  </a:lnTo>
                  <a:lnTo>
                    <a:pt x="15834" y="6284"/>
                  </a:lnTo>
                  <a:lnTo>
                    <a:pt x="15846" y="6174"/>
                  </a:lnTo>
                  <a:lnTo>
                    <a:pt x="15860" y="6048"/>
                  </a:lnTo>
                  <a:lnTo>
                    <a:pt x="15873" y="5938"/>
                  </a:lnTo>
                  <a:lnTo>
                    <a:pt x="15889" y="5844"/>
                  </a:lnTo>
                  <a:lnTo>
                    <a:pt x="15917" y="5687"/>
                  </a:lnTo>
                  <a:lnTo>
                    <a:pt x="15934" y="5592"/>
                  </a:lnTo>
                  <a:lnTo>
                    <a:pt x="15950" y="5530"/>
                  </a:lnTo>
                  <a:lnTo>
                    <a:pt x="15984" y="5404"/>
                  </a:lnTo>
                  <a:lnTo>
                    <a:pt x="16002" y="5357"/>
                  </a:lnTo>
                  <a:lnTo>
                    <a:pt x="16019" y="5325"/>
                  </a:lnTo>
                  <a:lnTo>
                    <a:pt x="16037" y="5294"/>
                  </a:lnTo>
                  <a:lnTo>
                    <a:pt x="16078" y="5247"/>
                  </a:lnTo>
                  <a:lnTo>
                    <a:pt x="16120" y="5231"/>
                  </a:lnTo>
                  <a:lnTo>
                    <a:pt x="16159" y="5247"/>
                  </a:lnTo>
                  <a:lnTo>
                    <a:pt x="16198" y="5278"/>
                  </a:lnTo>
                  <a:lnTo>
                    <a:pt x="16237" y="5341"/>
                  </a:lnTo>
                  <a:lnTo>
                    <a:pt x="16273" y="5435"/>
                  </a:lnTo>
                  <a:lnTo>
                    <a:pt x="16310" y="5545"/>
                  </a:lnTo>
                  <a:lnTo>
                    <a:pt x="16345" y="5687"/>
                  </a:lnTo>
                  <a:lnTo>
                    <a:pt x="16378" y="5844"/>
                  </a:lnTo>
                  <a:lnTo>
                    <a:pt x="16412" y="6032"/>
                  </a:lnTo>
                  <a:close/>
                  <a:moveTo>
                    <a:pt x="17278" y="5451"/>
                  </a:moveTo>
                  <a:lnTo>
                    <a:pt x="17278" y="7792"/>
                  </a:lnTo>
                  <a:lnTo>
                    <a:pt x="16947" y="7792"/>
                  </a:lnTo>
                  <a:lnTo>
                    <a:pt x="16947" y="12300"/>
                  </a:lnTo>
                  <a:lnTo>
                    <a:pt x="16949" y="12489"/>
                  </a:lnTo>
                  <a:lnTo>
                    <a:pt x="16951" y="12677"/>
                  </a:lnTo>
                  <a:lnTo>
                    <a:pt x="16954" y="12850"/>
                  </a:lnTo>
                  <a:lnTo>
                    <a:pt x="16958" y="13007"/>
                  </a:lnTo>
                  <a:lnTo>
                    <a:pt x="16963" y="13180"/>
                  </a:lnTo>
                  <a:lnTo>
                    <a:pt x="16969" y="13306"/>
                  </a:lnTo>
                  <a:lnTo>
                    <a:pt x="16976" y="13447"/>
                  </a:lnTo>
                  <a:lnTo>
                    <a:pt x="16985" y="13573"/>
                  </a:lnTo>
                  <a:lnTo>
                    <a:pt x="16996" y="13683"/>
                  </a:lnTo>
                  <a:lnTo>
                    <a:pt x="17006" y="13777"/>
                  </a:lnTo>
                  <a:lnTo>
                    <a:pt x="17016" y="13855"/>
                  </a:lnTo>
                  <a:lnTo>
                    <a:pt x="17042" y="13981"/>
                  </a:lnTo>
                  <a:lnTo>
                    <a:pt x="17056" y="14013"/>
                  </a:lnTo>
                  <a:lnTo>
                    <a:pt x="17072" y="14044"/>
                  </a:lnTo>
                  <a:lnTo>
                    <a:pt x="17087" y="14044"/>
                  </a:lnTo>
                  <a:lnTo>
                    <a:pt x="17110" y="14028"/>
                  </a:lnTo>
                  <a:lnTo>
                    <a:pt x="17132" y="14013"/>
                  </a:lnTo>
                  <a:lnTo>
                    <a:pt x="17156" y="13950"/>
                  </a:lnTo>
                  <a:lnTo>
                    <a:pt x="17203" y="13793"/>
                  </a:lnTo>
                  <a:lnTo>
                    <a:pt x="17228" y="13683"/>
                  </a:lnTo>
                  <a:lnTo>
                    <a:pt x="17252" y="13557"/>
                  </a:lnTo>
                  <a:lnTo>
                    <a:pt x="17278" y="13400"/>
                  </a:lnTo>
                  <a:lnTo>
                    <a:pt x="17278" y="15898"/>
                  </a:lnTo>
                  <a:lnTo>
                    <a:pt x="17245" y="16055"/>
                  </a:lnTo>
                  <a:lnTo>
                    <a:pt x="17177" y="16306"/>
                  </a:lnTo>
                  <a:lnTo>
                    <a:pt x="17144" y="16400"/>
                  </a:lnTo>
                  <a:lnTo>
                    <a:pt x="17112" y="16479"/>
                  </a:lnTo>
                  <a:lnTo>
                    <a:pt x="17079" y="16526"/>
                  </a:lnTo>
                  <a:lnTo>
                    <a:pt x="17046" y="16557"/>
                  </a:lnTo>
                  <a:lnTo>
                    <a:pt x="17014" y="16573"/>
                  </a:lnTo>
                  <a:lnTo>
                    <a:pt x="16994" y="16573"/>
                  </a:lnTo>
                  <a:lnTo>
                    <a:pt x="16973" y="16557"/>
                  </a:lnTo>
                  <a:lnTo>
                    <a:pt x="16955" y="16542"/>
                  </a:lnTo>
                  <a:lnTo>
                    <a:pt x="16936" y="16510"/>
                  </a:lnTo>
                  <a:lnTo>
                    <a:pt x="16917" y="16479"/>
                  </a:lnTo>
                  <a:lnTo>
                    <a:pt x="16899" y="16432"/>
                  </a:lnTo>
                  <a:lnTo>
                    <a:pt x="16883" y="16385"/>
                  </a:lnTo>
                  <a:lnTo>
                    <a:pt x="16865" y="16322"/>
                  </a:lnTo>
                  <a:lnTo>
                    <a:pt x="16851" y="16243"/>
                  </a:lnTo>
                  <a:lnTo>
                    <a:pt x="16834" y="16165"/>
                  </a:lnTo>
                  <a:lnTo>
                    <a:pt x="16820" y="16086"/>
                  </a:lnTo>
                  <a:lnTo>
                    <a:pt x="16807" y="15992"/>
                  </a:lnTo>
                  <a:lnTo>
                    <a:pt x="16792" y="15898"/>
                  </a:lnTo>
                  <a:lnTo>
                    <a:pt x="16779" y="15772"/>
                  </a:lnTo>
                  <a:lnTo>
                    <a:pt x="16767" y="15662"/>
                  </a:lnTo>
                  <a:lnTo>
                    <a:pt x="16754" y="15536"/>
                  </a:lnTo>
                  <a:lnTo>
                    <a:pt x="16744" y="15411"/>
                  </a:lnTo>
                  <a:lnTo>
                    <a:pt x="16734" y="15254"/>
                  </a:lnTo>
                  <a:lnTo>
                    <a:pt x="16724" y="15112"/>
                  </a:lnTo>
                  <a:lnTo>
                    <a:pt x="16715" y="14955"/>
                  </a:lnTo>
                  <a:lnTo>
                    <a:pt x="16706" y="14782"/>
                  </a:lnTo>
                  <a:lnTo>
                    <a:pt x="16700" y="14609"/>
                  </a:lnTo>
                  <a:lnTo>
                    <a:pt x="16693" y="14421"/>
                  </a:lnTo>
                  <a:lnTo>
                    <a:pt x="16687" y="14248"/>
                  </a:lnTo>
                  <a:lnTo>
                    <a:pt x="16680" y="14060"/>
                  </a:lnTo>
                  <a:lnTo>
                    <a:pt x="16676" y="13840"/>
                  </a:lnTo>
                  <a:lnTo>
                    <a:pt x="16672" y="13651"/>
                  </a:lnTo>
                  <a:lnTo>
                    <a:pt x="16668" y="13416"/>
                  </a:lnTo>
                  <a:lnTo>
                    <a:pt x="16667" y="13196"/>
                  </a:lnTo>
                  <a:lnTo>
                    <a:pt x="16664" y="12960"/>
                  </a:lnTo>
                  <a:lnTo>
                    <a:pt x="16663" y="12724"/>
                  </a:lnTo>
                  <a:lnTo>
                    <a:pt x="16663" y="7792"/>
                  </a:lnTo>
                  <a:lnTo>
                    <a:pt x="16534" y="7792"/>
                  </a:lnTo>
                  <a:lnTo>
                    <a:pt x="16534" y="7132"/>
                  </a:lnTo>
                  <a:lnTo>
                    <a:pt x="16913" y="2026"/>
                  </a:lnTo>
                  <a:lnTo>
                    <a:pt x="16947" y="2026"/>
                  </a:lnTo>
                  <a:lnTo>
                    <a:pt x="16947" y="5451"/>
                  </a:lnTo>
                  <a:lnTo>
                    <a:pt x="17278" y="5451"/>
                  </a:lnTo>
                  <a:close/>
                  <a:moveTo>
                    <a:pt x="17417" y="1901"/>
                  </a:moveTo>
                  <a:lnTo>
                    <a:pt x="17417" y="1712"/>
                  </a:lnTo>
                  <a:lnTo>
                    <a:pt x="17422" y="1335"/>
                  </a:lnTo>
                  <a:lnTo>
                    <a:pt x="17427" y="1178"/>
                  </a:lnTo>
                  <a:lnTo>
                    <a:pt x="17434" y="1005"/>
                  </a:lnTo>
                  <a:lnTo>
                    <a:pt x="17441" y="848"/>
                  </a:lnTo>
                  <a:lnTo>
                    <a:pt x="17452" y="707"/>
                  </a:lnTo>
                  <a:lnTo>
                    <a:pt x="17462" y="550"/>
                  </a:lnTo>
                  <a:lnTo>
                    <a:pt x="17473" y="424"/>
                  </a:lnTo>
                  <a:lnTo>
                    <a:pt x="17487" y="314"/>
                  </a:lnTo>
                  <a:lnTo>
                    <a:pt x="17499" y="220"/>
                  </a:lnTo>
                  <a:lnTo>
                    <a:pt x="17512" y="141"/>
                  </a:lnTo>
                  <a:lnTo>
                    <a:pt x="17527" y="79"/>
                  </a:lnTo>
                  <a:lnTo>
                    <a:pt x="17542" y="31"/>
                  </a:lnTo>
                  <a:lnTo>
                    <a:pt x="17556" y="0"/>
                  </a:lnTo>
                  <a:lnTo>
                    <a:pt x="17587" y="0"/>
                  </a:lnTo>
                  <a:lnTo>
                    <a:pt x="17604" y="31"/>
                  </a:lnTo>
                  <a:lnTo>
                    <a:pt x="17619" y="79"/>
                  </a:lnTo>
                  <a:lnTo>
                    <a:pt x="17632" y="141"/>
                  </a:lnTo>
                  <a:lnTo>
                    <a:pt x="17646" y="220"/>
                  </a:lnTo>
                  <a:lnTo>
                    <a:pt x="17659" y="314"/>
                  </a:lnTo>
                  <a:lnTo>
                    <a:pt x="17672" y="424"/>
                  </a:lnTo>
                  <a:lnTo>
                    <a:pt x="17684" y="550"/>
                  </a:lnTo>
                  <a:lnTo>
                    <a:pt x="17694" y="707"/>
                  </a:lnTo>
                  <a:lnTo>
                    <a:pt x="17703" y="848"/>
                  </a:lnTo>
                  <a:lnTo>
                    <a:pt x="17713" y="1005"/>
                  </a:lnTo>
                  <a:lnTo>
                    <a:pt x="17718" y="1178"/>
                  </a:lnTo>
                  <a:lnTo>
                    <a:pt x="17723" y="1335"/>
                  </a:lnTo>
                  <a:lnTo>
                    <a:pt x="17727" y="1524"/>
                  </a:lnTo>
                  <a:lnTo>
                    <a:pt x="17729" y="1901"/>
                  </a:lnTo>
                  <a:lnTo>
                    <a:pt x="17727" y="2278"/>
                  </a:lnTo>
                  <a:lnTo>
                    <a:pt x="17723" y="2451"/>
                  </a:lnTo>
                  <a:lnTo>
                    <a:pt x="17718" y="2623"/>
                  </a:lnTo>
                  <a:lnTo>
                    <a:pt x="17713" y="2781"/>
                  </a:lnTo>
                  <a:lnTo>
                    <a:pt x="17703" y="2953"/>
                  </a:lnTo>
                  <a:lnTo>
                    <a:pt x="17694" y="3095"/>
                  </a:lnTo>
                  <a:lnTo>
                    <a:pt x="17684" y="3236"/>
                  </a:lnTo>
                  <a:lnTo>
                    <a:pt x="17672" y="3377"/>
                  </a:lnTo>
                  <a:lnTo>
                    <a:pt x="17659" y="3487"/>
                  </a:lnTo>
                  <a:lnTo>
                    <a:pt x="17646" y="3582"/>
                  </a:lnTo>
                  <a:lnTo>
                    <a:pt x="17632" y="3645"/>
                  </a:lnTo>
                  <a:lnTo>
                    <a:pt x="17619" y="3707"/>
                  </a:lnTo>
                  <a:lnTo>
                    <a:pt x="17604" y="3754"/>
                  </a:lnTo>
                  <a:lnTo>
                    <a:pt x="17587" y="3770"/>
                  </a:lnTo>
                  <a:lnTo>
                    <a:pt x="17573" y="3786"/>
                  </a:lnTo>
                  <a:lnTo>
                    <a:pt x="17556" y="3770"/>
                  </a:lnTo>
                  <a:lnTo>
                    <a:pt x="17542" y="3754"/>
                  </a:lnTo>
                  <a:lnTo>
                    <a:pt x="17527" y="3707"/>
                  </a:lnTo>
                  <a:lnTo>
                    <a:pt x="17512" y="3645"/>
                  </a:lnTo>
                  <a:lnTo>
                    <a:pt x="17499" y="3582"/>
                  </a:lnTo>
                  <a:lnTo>
                    <a:pt x="17487" y="3487"/>
                  </a:lnTo>
                  <a:lnTo>
                    <a:pt x="17473" y="3377"/>
                  </a:lnTo>
                  <a:lnTo>
                    <a:pt x="17441" y="2953"/>
                  </a:lnTo>
                  <a:lnTo>
                    <a:pt x="17434" y="2781"/>
                  </a:lnTo>
                  <a:lnTo>
                    <a:pt x="17427" y="2623"/>
                  </a:lnTo>
                  <a:lnTo>
                    <a:pt x="17422" y="2451"/>
                  </a:lnTo>
                  <a:lnTo>
                    <a:pt x="17419" y="2278"/>
                  </a:lnTo>
                  <a:lnTo>
                    <a:pt x="17417" y="2089"/>
                  </a:lnTo>
                  <a:lnTo>
                    <a:pt x="17417" y="1901"/>
                  </a:lnTo>
                  <a:close/>
                  <a:moveTo>
                    <a:pt x="17716" y="5451"/>
                  </a:moveTo>
                  <a:lnTo>
                    <a:pt x="17716" y="16369"/>
                  </a:lnTo>
                  <a:lnTo>
                    <a:pt x="17431" y="16369"/>
                  </a:lnTo>
                  <a:lnTo>
                    <a:pt x="17431" y="5451"/>
                  </a:lnTo>
                  <a:lnTo>
                    <a:pt x="17716" y="5451"/>
                  </a:lnTo>
                  <a:close/>
                  <a:moveTo>
                    <a:pt x="18608" y="5451"/>
                  </a:moveTo>
                  <a:lnTo>
                    <a:pt x="18608" y="7792"/>
                  </a:lnTo>
                  <a:lnTo>
                    <a:pt x="18280" y="7792"/>
                  </a:lnTo>
                  <a:lnTo>
                    <a:pt x="18280" y="12489"/>
                  </a:lnTo>
                  <a:lnTo>
                    <a:pt x="18281" y="12677"/>
                  </a:lnTo>
                  <a:lnTo>
                    <a:pt x="18285" y="12850"/>
                  </a:lnTo>
                  <a:lnTo>
                    <a:pt x="18289" y="13007"/>
                  </a:lnTo>
                  <a:lnTo>
                    <a:pt x="18293" y="13180"/>
                  </a:lnTo>
                  <a:lnTo>
                    <a:pt x="18299" y="13306"/>
                  </a:lnTo>
                  <a:lnTo>
                    <a:pt x="18307" y="13447"/>
                  </a:lnTo>
                  <a:lnTo>
                    <a:pt x="18315" y="13573"/>
                  </a:lnTo>
                  <a:lnTo>
                    <a:pt x="18325" y="13683"/>
                  </a:lnTo>
                  <a:lnTo>
                    <a:pt x="18336" y="13777"/>
                  </a:lnTo>
                  <a:lnTo>
                    <a:pt x="18347" y="13855"/>
                  </a:lnTo>
                  <a:lnTo>
                    <a:pt x="18360" y="13918"/>
                  </a:lnTo>
                  <a:lnTo>
                    <a:pt x="18372" y="13981"/>
                  </a:lnTo>
                  <a:lnTo>
                    <a:pt x="18387" y="14013"/>
                  </a:lnTo>
                  <a:lnTo>
                    <a:pt x="18402" y="14044"/>
                  </a:lnTo>
                  <a:lnTo>
                    <a:pt x="18418" y="14044"/>
                  </a:lnTo>
                  <a:lnTo>
                    <a:pt x="18462" y="14013"/>
                  </a:lnTo>
                  <a:lnTo>
                    <a:pt x="18486" y="13950"/>
                  </a:lnTo>
                  <a:lnTo>
                    <a:pt x="18510" y="13871"/>
                  </a:lnTo>
                  <a:lnTo>
                    <a:pt x="18534" y="13793"/>
                  </a:lnTo>
                  <a:lnTo>
                    <a:pt x="18559" y="13683"/>
                  </a:lnTo>
                  <a:lnTo>
                    <a:pt x="18583" y="13557"/>
                  </a:lnTo>
                  <a:lnTo>
                    <a:pt x="18608" y="13400"/>
                  </a:lnTo>
                  <a:lnTo>
                    <a:pt x="18608" y="15898"/>
                  </a:lnTo>
                  <a:lnTo>
                    <a:pt x="18574" y="16055"/>
                  </a:lnTo>
                  <a:lnTo>
                    <a:pt x="18540" y="16180"/>
                  </a:lnTo>
                  <a:lnTo>
                    <a:pt x="18508" y="16306"/>
                  </a:lnTo>
                  <a:lnTo>
                    <a:pt x="18475" y="16400"/>
                  </a:lnTo>
                  <a:lnTo>
                    <a:pt x="18443" y="16479"/>
                  </a:lnTo>
                  <a:lnTo>
                    <a:pt x="18409" y="16526"/>
                  </a:lnTo>
                  <a:lnTo>
                    <a:pt x="18376" y="16557"/>
                  </a:lnTo>
                  <a:lnTo>
                    <a:pt x="18345" y="16573"/>
                  </a:lnTo>
                  <a:lnTo>
                    <a:pt x="18324" y="16573"/>
                  </a:lnTo>
                  <a:lnTo>
                    <a:pt x="18285" y="16542"/>
                  </a:lnTo>
                  <a:lnTo>
                    <a:pt x="18265" y="16510"/>
                  </a:lnTo>
                  <a:lnTo>
                    <a:pt x="18248" y="16479"/>
                  </a:lnTo>
                  <a:lnTo>
                    <a:pt x="18230" y="16432"/>
                  </a:lnTo>
                  <a:lnTo>
                    <a:pt x="18213" y="16385"/>
                  </a:lnTo>
                  <a:lnTo>
                    <a:pt x="18196" y="16322"/>
                  </a:lnTo>
                  <a:lnTo>
                    <a:pt x="18181" y="16243"/>
                  </a:lnTo>
                  <a:lnTo>
                    <a:pt x="18166" y="16165"/>
                  </a:lnTo>
                  <a:lnTo>
                    <a:pt x="18151" y="16086"/>
                  </a:lnTo>
                  <a:lnTo>
                    <a:pt x="18122" y="15898"/>
                  </a:lnTo>
                  <a:lnTo>
                    <a:pt x="18110" y="15772"/>
                  </a:lnTo>
                  <a:lnTo>
                    <a:pt x="18098" y="15662"/>
                  </a:lnTo>
                  <a:lnTo>
                    <a:pt x="18085" y="15536"/>
                  </a:lnTo>
                  <a:lnTo>
                    <a:pt x="18075" y="15411"/>
                  </a:lnTo>
                  <a:lnTo>
                    <a:pt x="18065" y="15254"/>
                  </a:lnTo>
                  <a:lnTo>
                    <a:pt x="18055" y="15112"/>
                  </a:lnTo>
                  <a:lnTo>
                    <a:pt x="18045" y="14955"/>
                  </a:lnTo>
                  <a:lnTo>
                    <a:pt x="18029" y="14609"/>
                  </a:lnTo>
                  <a:lnTo>
                    <a:pt x="18023" y="14421"/>
                  </a:lnTo>
                  <a:lnTo>
                    <a:pt x="18018" y="14248"/>
                  </a:lnTo>
                  <a:lnTo>
                    <a:pt x="18011" y="14060"/>
                  </a:lnTo>
                  <a:lnTo>
                    <a:pt x="18006" y="13840"/>
                  </a:lnTo>
                  <a:lnTo>
                    <a:pt x="18002" y="13651"/>
                  </a:lnTo>
                  <a:lnTo>
                    <a:pt x="17999" y="13416"/>
                  </a:lnTo>
                  <a:lnTo>
                    <a:pt x="17997" y="13196"/>
                  </a:lnTo>
                  <a:lnTo>
                    <a:pt x="17994" y="12724"/>
                  </a:lnTo>
                  <a:lnTo>
                    <a:pt x="17994" y="7792"/>
                  </a:lnTo>
                  <a:lnTo>
                    <a:pt x="17864" y="7792"/>
                  </a:lnTo>
                  <a:lnTo>
                    <a:pt x="17864" y="7132"/>
                  </a:lnTo>
                  <a:lnTo>
                    <a:pt x="18243" y="2026"/>
                  </a:lnTo>
                  <a:lnTo>
                    <a:pt x="18280" y="2026"/>
                  </a:lnTo>
                  <a:lnTo>
                    <a:pt x="18280" y="5451"/>
                  </a:lnTo>
                  <a:lnTo>
                    <a:pt x="18608" y="5451"/>
                  </a:lnTo>
                  <a:close/>
                  <a:moveTo>
                    <a:pt x="19381" y="16369"/>
                  </a:moveTo>
                  <a:lnTo>
                    <a:pt x="19381" y="14798"/>
                  </a:lnTo>
                  <a:lnTo>
                    <a:pt x="19364" y="15018"/>
                  </a:lnTo>
                  <a:lnTo>
                    <a:pt x="19332" y="15411"/>
                  </a:lnTo>
                  <a:lnTo>
                    <a:pt x="19316" y="15568"/>
                  </a:lnTo>
                  <a:lnTo>
                    <a:pt x="19298" y="15725"/>
                  </a:lnTo>
                  <a:lnTo>
                    <a:pt x="19281" y="15882"/>
                  </a:lnTo>
                  <a:lnTo>
                    <a:pt x="19244" y="16133"/>
                  </a:lnTo>
                  <a:lnTo>
                    <a:pt x="19208" y="16322"/>
                  </a:lnTo>
                  <a:lnTo>
                    <a:pt x="19187" y="16400"/>
                  </a:lnTo>
                  <a:lnTo>
                    <a:pt x="19169" y="16463"/>
                  </a:lnTo>
                  <a:lnTo>
                    <a:pt x="19148" y="16510"/>
                  </a:lnTo>
                  <a:lnTo>
                    <a:pt x="19130" y="16542"/>
                  </a:lnTo>
                  <a:lnTo>
                    <a:pt x="19107" y="16557"/>
                  </a:lnTo>
                  <a:lnTo>
                    <a:pt x="19088" y="16573"/>
                  </a:lnTo>
                  <a:lnTo>
                    <a:pt x="19070" y="16573"/>
                  </a:lnTo>
                  <a:lnTo>
                    <a:pt x="19051" y="16557"/>
                  </a:lnTo>
                  <a:lnTo>
                    <a:pt x="19033" y="16526"/>
                  </a:lnTo>
                  <a:lnTo>
                    <a:pt x="19017" y="16510"/>
                  </a:lnTo>
                  <a:lnTo>
                    <a:pt x="19002" y="16463"/>
                  </a:lnTo>
                  <a:lnTo>
                    <a:pt x="18985" y="16416"/>
                  </a:lnTo>
                  <a:lnTo>
                    <a:pt x="18969" y="16369"/>
                  </a:lnTo>
                  <a:lnTo>
                    <a:pt x="18954" y="16306"/>
                  </a:lnTo>
                  <a:lnTo>
                    <a:pt x="18939" y="16212"/>
                  </a:lnTo>
                  <a:lnTo>
                    <a:pt x="18911" y="16055"/>
                  </a:lnTo>
                  <a:lnTo>
                    <a:pt x="18898" y="15960"/>
                  </a:lnTo>
                  <a:lnTo>
                    <a:pt x="18883" y="15850"/>
                  </a:lnTo>
                  <a:lnTo>
                    <a:pt x="18860" y="15599"/>
                  </a:lnTo>
                  <a:lnTo>
                    <a:pt x="18847" y="15473"/>
                  </a:lnTo>
                  <a:lnTo>
                    <a:pt x="18836" y="15316"/>
                  </a:lnTo>
                  <a:lnTo>
                    <a:pt x="18826" y="15175"/>
                  </a:lnTo>
                  <a:lnTo>
                    <a:pt x="18817" y="15034"/>
                  </a:lnTo>
                  <a:lnTo>
                    <a:pt x="18808" y="14861"/>
                  </a:lnTo>
                  <a:lnTo>
                    <a:pt x="18798" y="14704"/>
                  </a:lnTo>
                  <a:lnTo>
                    <a:pt x="18792" y="14531"/>
                  </a:lnTo>
                  <a:lnTo>
                    <a:pt x="18785" y="14342"/>
                  </a:lnTo>
                  <a:lnTo>
                    <a:pt x="18779" y="14170"/>
                  </a:lnTo>
                  <a:lnTo>
                    <a:pt x="18774" y="13981"/>
                  </a:lnTo>
                  <a:lnTo>
                    <a:pt x="18768" y="13777"/>
                  </a:lnTo>
                  <a:lnTo>
                    <a:pt x="18765" y="13573"/>
                  </a:lnTo>
                  <a:lnTo>
                    <a:pt x="18761" y="13353"/>
                  </a:lnTo>
                  <a:lnTo>
                    <a:pt x="18758" y="13133"/>
                  </a:lnTo>
                  <a:lnTo>
                    <a:pt x="18757" y="12897"/>
                  </a:lnTo>
                  <a:lnTo>
                    <a:pt x="18755" y="12677"/>
                  </a:lnTo>
                  <a:lnTo>
                    <a:pt x="18755" y="5451"/>
                  </a:lnTo>
                  <a:lnTo>
                    <a:pt x="19041" y="5451"/>
                  </a:lnTo>
                  <a:lnTo>
                    <a:pt x="19041" y="12206"/>
                  </a:lnTo>
                  <a:lnTo>
                    <a:pt x="19042" y="12442"/>
                  </a:lnTo>
                  <a:lnTo>
                    <a:pt x="19044" y="12693"/>
                  </a:lnTo>
                  <a:lnTo>
                    <a:pt x="19046" y="12897"/>
                  </a:lnTo>
                  <a:lnTo>
                    <a:pt x="19050" y="13117"/>
                  </a:lnTo>
                  <a:lnTo>
                    <a:pt x="19055" y="13306"/>
                  </a:lnTo>
                  <a:lnTo>
                    <a:pt x="19061" y="13463"/>
                  </a:lnTo>
                  <a:lnTo>
                    <a:pt x="19067" y="13635"/>
                  </a:lnTo>
                  <a:lnTo>
                    <a:pt x="19077" y="13761"/>
                  </a:lnTo>
                  <a:lnTo>
                    <a:pt x="19087" y="13887"/>
                  </a:lnTo>
                  <a:lnTo>
                    <a:pt x="19097" y="13997"/>
                  </a:lnTo>
                  <a:lnTo>
                    <a:pt x="19107" y="14091"/>
                  </a:lnTo>
                  <a:lnTo>
                    <a:pt x="19122" y="14154"/>
                  </a:lnTo>
                  <a:lnTo>
                    <a:pt x="19135" y="14217"/>
                  </a:lnTo>
                  <a:lnTo>
                    <a:pt x="19149" y="14248"/>
                  </a:lnTo>
                  <a:lnTo>
                    <a:pt x="19166" y="14280"/>
                  </a:lnTo>
                  <a:lnTo>
                    <a:pt x="19183" y="14280"/>
                  </a:lnTo>
                  <a:lnTo>
                    <a:pt x="19204" y="14264"/>
                  </a:lnTo>
                  <a:lnTo>
                    <a:pt x="19222" y="14232"/>
                  </a:lnTo>
                  <a:lnTo>
                    <a:pt x="19242" y="14185"/>
                  </a:lnTo>
                  <a:lnTo>
                    <a:pt x="19276" y="13997"/>
                  </a:lnTo>
                  <a:lnTo>
                    <a:pt x="19291" y="13855"/>
                  </a:lnTo>
                  <a:lnTo>
                    <a:pt x="19307" y="13698"/>
                  </a:lnTo>
                  <a:lnTo>
                    <a:pt x="19321" y="13526"/>
                  </a:lnTo>
                  <a:lnTo>
                    <a:pt x="19334" y="13337"/>
                  </a:lnTo>
                  <a:lnTo>
                    <a:pt x="19347" y="13180"/>
                  </a:lnTo>
                  <a:lnTo>
                    <a:pt x="19356" y="13007"/>
                  </a:lnTo>
                  <a:lnTo>
                    <a:pt x="19364" y="12866"/>
                  </a:lnTo>
                  <a:lnTo>
                    <a:pt x="19371" y="12740"/>
                  </a:lnTo>
                  <a:lnTo>
                    <a:pt x="19375" y="12614"/>
                  </a:lnTo>
                  <a:lnTo>
                    <a:pt x="19377" y="12504"/>
                  </a:lnTo>
                  <a:lnTo>
                    <a:pt x="19379" y="12410"/>
                  </a:lnTo>
                  <a:lnTo>
                    <a:pt x="19379" y="5451"/>
                  </a:lnTo>
                  <a:lnTo>
                    <a:pt x="19665" y="5451"/>
                  </a:lnTo>
                  <a:lnTo>
                    <a:pt x="19665" y="16369"/>
                  </a:lnTo>
                  <a:lnTo>
                    <a:pt x="19381" y="16369"/>
                  </a:lnTo>
                  <a:close/>
                  <a:moveTo>
                    <a:pt x="20552" y="5451"/>
                  </a:moveTo>
                  <a:lnTo>
                    <a:pt x="20552" y="7792"/>
                  </a:lnTo>
                  <a:lnTo>
                    <a:pt x="20222" y="7792"/>
                  </a:lnTo>
                  <a:lnTo>
                    <a:pt x="20222" y="12300"/>
                  </a:lnTo>
                  <a:lnTo>
                    <a:pt x="20225" y="12677"/>
                  </a:lnTo>
                  <a:lnTo>
                    <a:pt x="20227" y="12850"/>
                  </a:lnTo>
                  <a:lnTo>
                    <a:pt x="20231" y="13007"/>
                  </a:lnTo>
                  <a:lnTo>
                    <a:pt x="20236" y="13180"/>
                  </a:lnTo>
                  <a:lnTo>
                    <a:pt x="20243" y="13306"/>
                  </a:lnTo>
                  <a:lnTo>
                    <a:pt x="20249" y="13447"/>
                  </a:lnTo>
                  <a:lnTo>
                    <a:pt x="20269" y="13683"/>
                  </a:lnTo>
                  <a:lnTo>
                    <a:pt x="20279" y="13777"/>
                  </a:lnTo>
                  <a:lnTo>
                    <a:pt x="20291" y="13855"/>
                  </a:lnTo>
                  <a:lnTo>
                    <a:pt x="20303" y="13918"/>
                  </a:lnTo>
                  <a:lnTo>
                    <a:pt x="20316" y="13981"/>
                  </a:lnTo>
                  <a:lnTo>
                    <a:pt x="20332" y="14013"/>
                  </a:lnTo>
                  <a:lnTo>
                    <a:pt x="20346" y="14044"/>
                  </a:lnTo>
                  <a:lnTo>
                    <a:pt x="20362" y="14044"/>
                  </a:lnTo>
                  <a:lnTo>
                    <a:pt x="20384" y="14028"/>
                  </a:lnTo>
                  <a:lnTo>
                    <a:pt x="20407" y="14013"/>
                  </a:lnTo>
                  <a:lnTo>
                    <a:pt x="20429" y="13950"/>
                  </a:lnTo>
                  <a:lnTo>
                    <a:pt x="20454" y="13871"/>
                  </a:lnTo>
                  <a:lnTo>
                    <a:pt x="20476" y="13793"/>
                  </a:lnTo>
                  <a:lnTo>
                    <a:pt x="20502" y="13683"/>
                  </a:lnTo>
                  <a:lnTo>
                    <a:pt x="20527" y="13557"/>
                  </a:lnTo>
                  <a:lnTo>
                    <a:pt x="20552" y="13400"/>
                  </a:lnTo>
                  <a:lnTo>
                    <a:pt x="20552" y="15898"/>
                  </a:lnTo>
                  <a:lnTo>
                    <a:pt x="20519" y="16055"/>
                  </a:lnTo>
                  <a:lnTo>
                    <a:pt x="20451" y="16306"/>
                  </a:lnTo>
                  <a:lnTo>
                    <a:pt x="20419" y="16400"/>
                  </a:lnTo>
                  <a:lnTo>
                    <a:pt x="20385" y="16479"/>
                  </a:lnTo>
                  <a:lnTo>
                    <a:pt x="20352" y="16526"/>
                  </a:lnTo>
                  <a:lnTo>
                    <a:pt x="20320" y="16557"/>
                  </a:lnTo>
                  <a:lnTo>
                    <a:pt x="20287" y="16573"/>
                  </a:lnTo>
                  <a:lnTo>
                    <a:pt x="20268" y="16573"/>
                  </a:lnTo>
                  <a:lnTo>
                    <a:pt x="20247" y="16557"/>
                  </a:lnTo>
                  <a:lnTo>
                    <a:pt x="20229" y="16542"/>
                  </a:lnTo>
                  <a:lnTo>
                    <a:pt x="20209" y="16510"/>
                  </a:lnTo>
                  <a:lnTo>
                    <a:pt x="20192" y="16479"/>
                  </a:lnTo>
                  <a:lnTo>
                    <a:pt x="20173" y="16432"/>
                  </a:lnTo>
                  <a:lnTo>
                    <a:pt x="20157" y="16385"/>
                  </a:lnTo>
                  <a:lnTo>
                    <a:pt x="20141" y="16322"/>
                  </a:lnTo>
                  <a:lnTo>
                    <a:pt x="20124" y="16243"/>
                  </a:lnTo>
                  <a:lnTo>
                    <a:pt x="20110" y="16165"/>
                  </a:lnTo>
                  <a:lnTo>
                    <a:pt x="20094" y="16086"/>
                  </a:lnTo>
                  <a:lnTo>
                    <a:pt x="20080" y="15992"/>
                  </a:lnTo>
                  <a:lnTo>
                    <a:pt x="20067" y="15898"/>
                  </a:lnTo>
                  <a:lnTo>
                    <a:pt x="20053" y="15772"/>
                  </a:lnTo>
                  <a:lnTo>
                    <a:pt x="20041" y="15662"/>
                  </a:lnTo>
                  <a:lnTo>
                    <a:pt x="20030" y="15536"/>
                  </a:lnTo>
                  <a:lnTo>
                    <a:pt x="20017" y="15411"/>
                  </a:lnTo>
                  <a:lnTo>
                    <a:pt x="20008" y="15254"/>
                  </a:lnTo>
                  <a:lnTo>
                    <a:pt x="19998" y="15112"/>
                  </a:lnTo>
                  <a:lnTo>
                    <a:pt x="19990" y="14955"/>
                  </a:lnTo>
                  <a:lnTo>
                    <a:pt x="19981" y="14782"/>
                  </a:lnTo>
                  <a:lnTo>
                    <a:pt x="19973" y="14609"/>
                  </a:lnTo>
                  <a:lnTo>
                    <a:pt x="19967" y="14421"/>
                  </a:lnTo>
                  <a:lnTo>
                    <a:pt x="19960" y="14248"/>
                  </a:lnTo>
                  <a:lnTo>
                    <a:pt x="19955" y="14060"/>
                  </a:lnTo>
                  <a:lnTo>
                    <a:pt x="19951" y="13840"/>
                  </a:lnTo>
                  <a:lnTo>
                    <a:pt x="19946" y="13651"/>
                  </a:lnTo>
                  <a:lnTo>
                    <a:pt x="19943" y="13416"/>
                  </a:lnTo>
                  <a:lnTo>
                    <a:pt x="19940" y="13196"/>
                  </a:lnTo>
                  <a:lnTo>
                    <a:pt x="19938" y="12960"/>
                  </a:lnTo>
                  <a:lnTo>
                    <a:pt x="19938" y="12724"/>
                  </a:lnTo>
                  <a:lnTo>
                    <a:pt x="19937" y="12473"/>
                  </a:lnTo>
                  <a:lnTo>
                    <a:pt x="19937" y="7792"/>
                  </a:lnTo>
                  <a:lnTo>
                    <a:pt x="19807" y="7792"/>
                  </a:lnTo>
                  <a:lnTo>
                    <a:pt x="19807" y="7132"/>
                  </a:lnTo>
                  <a:lnTo>
                    <a:pt x="20187" y="2026"/>
                  </a:lnTo>
                  <a:lnTo>
                    <a:pt x="20222" y="2026"/>
                  </a:lnTo>
                  <a:lnTo>
                    <a:pt x="20222" y="5451"/>
                  </a:lnTo>
                  <a:lnTo>
                    <a:pt x="20552" y="5451"/>
                  </a:lnTo>
                  <a:close/>
                  <a:moveTo>
                    <a:pt x="21584" y="12976"/>
                  </a:moveTo>
                  <a:lnTo>
                    <a:pt x="21584" y="15128"/>
                  </a:lnTo>
                  <a:lnTo>
                    <a:pt x="21562" y="15301"/>
                  </a:lnTo>
                  <a:lnTo>
                    <a:pt x="21541" y="15473"/>
                  </a:lnTo>
                  <a:lnTo>
                    <a:pt x="21519" y="15631"/>
                  </a:lnTo>
                  <a:lnTo>
                    <a:pt x="21497" y="15756"/>
                  </a:lnTo>
                  <a:lnTo>
                    <a:pt x="21475" y="15898"/>
                  </a:lnTo>
                  <a:lnTo>
                    <a:pt x="21425" y="16118"/>
                  </a:lnTo>
                  <a:lnTo>
                    <a:pt x="21401" y="16212"/>
                  </a:lnTo>
                  <a:lnTo>
                    <a:pt x="21374" y="16306"/>
                  </a:lnTo>
                  <a:lnTo>
                    <a:pt x="21322" y="16432"/>
                  </a:lnTo>
                  <a:lnTo>
                    <a:pt x="21295" y="16479"/>
                  </a:lnTo>
                  <a:lnTo>
                    <a:pt x="21266" y="16526"/>
                  </a:lnTo>
                  <a:lnTo>
                    <a:pt x="21209" y="16557"/>
                  </a:lnTo>
                  <a:lnTo>
                    <a:pt x="21179" y="16573"/>
                  </a:lnTo>
                  <a:lnTo>
                    <a:pt x="21149" y="16557"/>
                  </a:lnTo>
                  <a:lnTo>
                    <a:pt x="21120" y="16542"/>
                  </a:lnTo>
                  <a:lnTo>
                    <a:pt x="21066" y="16479"/>
                  </a:lnTo>
                  <a:lnTo>
                    <a:pt x="21039" y="16432"/>
                  </a:lnTo>
                  <a:lnTo>
                    <a:pt x="21015" y="16353"/>
                  </a:lnTo>
                  <a:lnTo>
                    <a:pt x="20989" y="16290"/>
                  </a:lnTo>
                  <a:lnTo>
                    <a:pt x="20964" y="16180"/>
                  </a:lnTo>
                  <a:lnTo>
                    <a:pt x="20942" y="16086"/>
                  </a:lnTo>
                  <a:lnTo>
                    <a:pt x="20918" y="15976"/>
                  </a:lnTo>
                  <a:lnTo>
                    <a:pt x="20895" y="15850"/>
                  </a:lnTo>
                  <a:lnTo>
                    <a:pt x="20875" y="15693"/>
                  </a:lnTo>
                  <a:lnTo>
                    <a:pt x="20854" y="15552"/>
                  </a:lnTo>
                  <a:lnTo>
                    <a:pt x="20835" y="15395"/>
                  </a:lnTo>
                  <a:lnTo>
                    <a:pt x="20815" y="15206"/>
                  </a:lnTo>
                  <a:lnTo>
                    <a:pt x="20797" y="15034"/>
                  </a:lnTo>
                  <a:lnTo>
                    <a:pt x="20779" y="14829"/>
                  </a:lnTo>
                  <a:lnTo>
                    <a:pt x="20763" y="14625"/>
                  </a:lnTo>
                  <a:lnTo>
                    <a:pt x="20749" y="14405"/>
                  </a:lnTo>
                  <a:lnTo>
                    <a:pt x="20734" y="14201"/>
                  </a:lnTo>
                  <a:lnTo>
                    <a:pt x="20721" y="13981"/>
                  </a:lnTo>
                  <a:lnTo>
                    <a:pt x="20711" y="13730"/>
                  </a:lnTo>
                  <a:lnTo>
                    <a:pt x="20699" y="13478"/>
                  </a:lnTo>
                  <a:lnTo>
                    <a:pt x="20690" y="13243"/>
                  </a:lnTo>
                  <a:lnTo>
                    <a:pt x="20674" y="12709"/>
                  </a:lnTo>
                  <a:lnTo>
                    <a:pt x="20668" y="12426"/>
                  </a:lnTo>
                  <a:lnTo>
                    <a:pt x="20663" y="12159"/>
                  </a:lnTo>
                  <a:lnTo>
                    <a:pt x="20659" y="11860"/>
                  </a:lnTo>
                  <a:lnTo>
                    <a:pt x="20656" y="11562"/>
                  </a:lnTo>
                  <a:lnTo>
                    <a:pt x="20655" y="11263"/>
                  </a:lnTo>
                  <a:lnTo>
                    <a:pt x="20655" y="10635"/>
                  </a:lnTo>
                  <a:lnTo>
                    <a:pt x="20656" y="10337"/>
                  </a:lnTo>
                  <a:lnTo>
                    <a:pt x="20659" y="10038"/>
                  </a:lnTo>
                  <a:lnTo>
                    <a:pt x="20663" y="9740"/>
                  </a:lnTo>
                  <a:lnTo>
                    <a:pt x="20667" y="9473"/>
                  </a:lnTo>
                  <a:lnTo>
                    <a:pt x="20673" y="9190"/>
                  </a:lnTo>
                  <a:lnTo>
                    <a:pt x="20680" y="8938"/>
                  </a:lnTo>
                  <a:lnTo>
                    <a:pt x="20687" y="8671"/>
                  </a:lnTo>
                  <a:lnTo>
                    <a:pt x="20697" y="8404"/>
                  </a:lnTo>
                  <a:lnTo>
                    <a:pt x="20706" y="8169"/>
                  </a:lnTo>
                  <a:lnTo>
                    <a:pt x="20717" y="7917"/>
                  </a:lnTo>
                  <a:lnTo>
                    <a:pt x="20729" y="7697"/>
                  </a:lnTo>
                  <a:lnTo>
                    <a:pt x="20742" y="7462"/>
                  </a:lnTo>
                  <a:lnTo>
                    <a:pt x="20758" y="7258"/>
                  </a:lnTo>
                  <a:lnTo>
                    <a:pt x="20772" y="7053"/>
                  </a:lnTo>
                  <a:lnTo>
                    <a:pt x="20789" y="6833"/>
                  </a:lnTo>
                  <a:lnTo>
                    <a:pt x="20806" y="6645"/>
                  </a:lnTo>
                  <a:lnTo>
                    <a:pt x="20824" y="6456"/>
                  </a:lnTo>
                  <a:lnTo>
                    <a:pt x="20841" y="6299"/>
                  </a:lnTo>
                  <a:lnTo>
                    <a:pt x="20880" y="5985"/>
                  </a:lnTo>
                  <a:lnTo>
                    <a:pt x="20900" y="5859"/>
                  </a:lnTo>
                  <a:lnTo>
                    <a:pt x="20921" y="5750"/>
                  </a:lnTo>
                  <a:lnTo>
                    <a:pt x="20942" y="5624"/>
                  </a:lnTo>
                  <a:lnTo>
                    <a:pt x="20963" y="5530"/>
                  </a:lnTo>
                  <a:lnTo>
                    <a:pt x="20986" y="5451"/>
                  </a:lnTo>
                  <a:lnTo>
                    <a:pt x="21008" y="5388"/>
                  </a:lnTo>
                  <a:lnTo>
                    <a:pt x="21032" y="5341"/>
                  </a:lnTo>
                  <a:lnTo>
                    <a:pt x="21056" y="5294"/>
                  </a:lnTo>
                  <a:lnTo>
                    <a:pt x="21080" y="5263"/>
                  </a:lnTo>
                  <a:lnTo>
                    <a:pt x="21132" y="5231"/>
                  </a:lnTo>
                  <a:lnTo>
                    <a:pt x="21157" y="5247"/>
                  </a:lnTo>
                  <a:lnTo>
                    <a:pt x="21183" y="5263"/>
                  </a:lnTo>
                  <a:lnTo>
                    <a:pt x="21208" y="5294"/>
                  </a:lnTo>
                  <a:lnTo>
                    <a:pt x="21231" y="5341"/>
                  </a:lnTo>
                  <a:lnTo>
                    <a:pt x="21278" y="5467"/>
                  </a:lnTo>
                  <a:lnTo>
                    <a:pt x="21300" y="5545"/>
                  </a:lnTo>
                  <a:lnTo>
                    <a:pt x="21322" y="5655"/>
                  </a:lnTo>
                  <a:lnTo>
                    <a:pt x="21343" y="5765"/>
                  </a:lnTo>
                  <a:lnTo>
                    <a:pt x="21364" y="5891"/>
                  </a:lnTo>
                  <a:lnTo>
                    <a:pt x="21384" y="6032"/>
                  </a:lnTo>
                  <a:lnTo>
                    <a:pt x="21403" y="6189"/>
                  </a:lnTo>
                  <a:lnTo>
                    <a:pt x="21421" y="6346"/>
                  </a:lnTo>
                  <a:lnTo>
                    <a:pt x="21440" y="6519"/>
                  </a:lnTo>
                  <a:lnTo>
                    <a:pt x="21457" y="6723"/>
                  </a:lnTo>
                  <a:lnTo>
                    <a:pt x="21475" y="6912"/>
                  </a:lnTo>
                  <a:lnTo>
                    <a:pt x="21490" y="7148"/>
                  </a:lnTo>
                  <a:lnTo>
                    <a:pt x="21506" y="7368"/>
                  </a:lnTo>
                  <a:lnTo>
                    <a:pt x="21532" y="7839"/>
                  </a:lnTo>
                  <a:lnTo>
                    <a:pt x="21545" y="8090"/>
                  </a:lnTo>
                  <a:lnTo>
                    <a:pt x="21554" y="8342"/>
                  </a:lnTo>
                  <a:lnTo>
                    <a:pt x="21565" y="8624"/>
                  </a:lnTo>
                  <a:lnTo>
                    <a:pt x="21573" y="8907"/>
                  </a:lnTo>
                  <a:lnTo>
                    <a:pt x="21579" y="9190"/>
                  </a:lnTo>
                  <a:lnTo>
                    <a:pt x="21587" y="9488"/>
                  </a:lnTo>
                  <a:lnTo>
                    <a:pt x="21591" y="9787"/>
                  </a:lnTo>
                  <a:lnTo>
                    <a:pt x="21595" y="10101"/>
                  </a:lnTo>
                  <a:lnTo>
                    <a:pt x="21597" y="10431"/>
                  </a:lnTo>
                  <a:lnTo>
                    <a:pt x="21600" y="10776"/>
                  </a:lnTo>
                  <a:lnTo>
                    <a:pt x="21600" y="11468"/>
                  </a:lnTo>
                  <a:lnTo>
                    <a:pt x="20949" y="11468"/>
                  </a:lnTo>
                  <a:lnTo>
                    <a:pt x="20952" y="11829"/>
                  </a:lnTo>
                  <a:lnTo>
                    <a:pt x="20957" y="12159"/>
                  </a:lnTo>
                  <a:lnTo>
                    <a:pt x="20965" y="12473"/>
                  </a:lnTo>
                  <a:lnTo>
                    <a:pt x="20976" y="12771"/>
                  </a:lnTo>
                  <a:lnTo>
                    <a:pt x="20981" y="12913"/>
                  </a:lnTo>
                  <a:lnTo>
                    <a:pt x="20987" y="13054"/>
                  </a:lnTo>
                  <a:lnTo>
                    <a:pt x="20994" y="13180"/>
                  </a:lnTo>
                  <a:lnTo>
                    <a:pt x="21002" y="13290"/>
                  </a:lnTo>
                  <a:lnTo>
                    <a:pt x="21008" y="13416"/>
                  </a:lnTo>
                  <a:lnTo>
                    <a:pt x="21036" y="13745"/>
                  </a:lnTo>
                  <a:lnTo>
                    <a:pt x="21058" y="13918"/>
                  </a:lnTo>
                  <a:lnTo>
                    <a:pt x="21079" y="14091"/>
                  </a:lnTo>
                  <a:lnTo>
                    <a:pt x="21103" y="14217"/>
                  </a:lnTo>
                  <a:lnTo>
                    <a:pt x="21129" y="14327"/>
                  </a:lnTo>
                  <a:lnTo>
                    <a:pt x="21155" y="14421"/>
                  </a:lnTo>
                  <a:lnTo>
                    <a:pt x="21184" y="14499"/>
                  </a:lnTo>
                  <a:lnTo>
                    <a:pt x="21215" y="14531"/>
                  </a:lnTo>
                  <a:lnTo>
                    <a:pt x="21248" y="14547"/>
                  </a:lnTo>
                  <a:lnTo>
                    <a:pt x="21268" y="14531"/>
                  </a:lnTo>
                  <a:lnTo>
                    <a:pt x="21288" y="14515"/>
                  </a:lnTo>
                  <a:lnTo>
                    <a:pt x="21308" y="14484"/>
                  </a:lnTo>
                  <a:lnTo>
                    <a:pt x="21329" y="14452"/>
                  </a:lnTo>
                  <a:lnTo>
                    <a:pt x="21348" y="14374"/>
                  </a:lnTo>
                  <a:lnTo>
                    <a:pt x="21369" y="14311"/>
                  </a:lnTo>
                  <a:lnTo>
                    <a:pt x="21411" y="14154"/>
                  </a:lnTo>
                  <a:lnTo>
                    <a:pt x="21433" y="14044"/>
                  </a:lnTo>
                  <a:lnTo>
                    <a:pt x="21496" y="13667"/>
                  </a:lnTo>
                  <a:lnTo>
                    <a:pt x="21518" y="13494"/>
                  </a:lnTo>
                  <a:lnTo>
                    <a:pt x="21539" y="13337"/>
                  </a:lnTo>
                  <a:lnTo>
                    <a:pt x="21561" y="13164"/>
                  </a:lnTo>
                  <a:lnTo>
                    <a:pt x="21584" y="12976"/>
                  </a:lnTo>
                  <a:close/>
                  <a:moveTo>
                    <a:pt x="20955" y="9661"/>
                  </a:moveTo>
                  <a:lnTo>
                    <a:pt x="21347" y="9661"/>
                  </a:lnTo>
                  <a:lnTo>
                    <a:pt x="21344" y="9378"/>
                  </a:lnTo>
                  <a:lnTo>
                    <a:pt x="21339" y="9096"/>
                  </a:lnTo>
                  <a:lnTo>
                    <a:pt x="21334" y="8844"/>
                  </a:lnTo>
                  <a:lnTo>
                    <a:pt x="21328" y="8609"/>
                  </a:lnTo>
                  <a:lnTo>
                    <a:pt x="21320" y="8389"/>
                  </a:lnTo>
                  <a:lnTo>
                    <a:pt x="21309" y="8200"/>
                  </a:lnTo>
                  <a:lnTo>
                    <a:pt x="21299" y="8027"/>
                  </a:lnTo>
                  <a:lnTo>
                    <a:pt x="21287" y="7870"/>
                  </a:lnTo>
                  <a:lnTo>
                    <a:pt x="21274" y="7729"/>
                  </a:lnTo>
                  <a:lnTo>
                    <a:pt x="21261" y="7619"/>
                  </a:lnTo>
                  <a:lnTo>
                    <a:pt x="21245" y="7509"/>
                  </a:lnTo>
                  <a:lnTo>
                    <a:pt x="21228" y="7415"/>
                  </a:lnTo>
                  <a:lnTo>
                    <a:pt x="21212" y="7352"/>
                  </a:lnTo>
                  <a:lnTo>
                    <a:pt x="21192" y="7305"/>
                  </a:lnTo>
                  <a:lnTo>
                    <a:pt x="21172" y="7289"/>
                  </a:lnTo>
                  <a:lnTo>
                    <a:pt x="21152" y="7273"/>
                  </a:lnTo>
                  <a:lnTo>
                    <a:pt x="21110" y="7305"/>
                  </a:lnTo>
                  <a:lnTo>
                    <a:pt x="21092" y="7352"/>
                  </a:lnTo>
                  <a:lnTo>
                    <a:pt x="21073" y="7415"/>
                  </a:lnTo>
                  <a:lnTo>
                    <a:pt x="21058" y="7509"/>
                  </a:lnTo>
                  <a:lnTo>
                    <a:pt x="21041" y="7619"/>
                  </a:lnTo>
                  <a:lnTo>
                    <a:pt x="21028" y="7729"/>
                  </a:lnTo>
                  <a:lnTo>
                    <a:pt x="21015" y="7870"/>
                  </a:lnTo>
                  <a:lnTo>
                    <a:pt x="21003" y="8027"/>
                  </a:lnTo>
                  <a:lnTo>
                    <a:pt x="20993" y="8200"/>
                  </a:lnTo>
                  <a:lnTo>
                    <a:pt x="20983" y="8389"/>
                  </a:lnTo>
                  <a:lnTo>
                    <a:pt x="20976" y="8609"/>
                  </a:lnTo>
                  <a:lnTo>
                    <a:pt x="20968" y="8844"/>
                  </a:lnTo>
                  <a:lnTo>
                    <a:pt x="20963" y="9096"/>
                  </a:lnTo>
                  <a:lnTo>
                    <a:pt x="20957" y="9378"/>
                  </a:lnTo>
                  <a:lnTo>
                    <a:pt x="20955" y="966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0000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5470991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2" userDrawn="1">
          <p15:clr>
            <a:srgbClr val="FBAE40"/>
          </p15:clr>
        </p15:guide>
        <p15:guide id="2" pos="423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/>
          <p:nvPr userDrawn="1"/>
        </p:nvSpPr>
        <p:spPr>
          <a:xfrm>
            <a:off x="927100" y="6905625"/>
            <a:ext cx="11602720" cy="76200"/>
          </a:xfrm>
          <a:custGeom>
            <a:avLst/>
            <a:gdLst/>
            <a:ahLst/>
            <a:cxnLst/>
            <a:rect l="l" t="t" r="r" b="b"/>
            <a:pathLst>
              <a:path w="11602720" h="76200">
                <a:moveTo>
                  <a:pt x="5801296" y="0"/>
                </a:moveTo>
                <a:lnTo>
                  <a:pt x="4350969" y="2095"/>
                </a:lnTo>
                <a:lnTo>
                  <a:pt x="2050454" y="14264"/>
                </a:lnTo>
                <a:lnTo>
                  <a:pt x="362585" y="32359"/>
                </a:lnTo>
                <a:lnTo>
                  <a:pt x="0" y="38074"/>
                </a:lnTo>
                <a:lnTo>
                  <a:pt x="362585" y="43789"/>
                </a:lnTo>
                <a:lnTo>
                  <a:pt x="1450314" y="56642"/>
                </a:lnTo>
                <a:lnTo>
                  <a:pt x="2950653" y="68044"/>
                </a:lnTo>
                <a:lnTo>
                  <a:pt x="4350969" y="74041"/>
                </a:lnTo>
                <a:lnTo>
                  <a:pt x="5801296" y="76149"/>
                </a:lnTo>
                <a:lnTo>
                  <a:pt x="7251611" y="74155"/>
                </a:lnTo>
                <a:lnTo>
                  <a:pt x="8301851" y="70173"/>
                </a:lnTo>
                <a:lnTo>
                  <a:pt x="10152265" y="56756"/>
                </a:lnTo>
                <a:lnTo>
                  <a:pt x="11240008" y="43827"/>
                </a:lnTo>
                <a:lnTo>
                  <a:pt x="11602580" y="38074"/>
                </a:lnTo>
                <a:lnTo>
                  <a:pt x="11240008" y="32321"/>
                </a:lnTo>
                <a:lnTo>
                  <a:pt x="10152265" y="19392"/>
                </a:lnTo>
                <a:lnTo>
                  <a:pt x="8651927" y="7987"/>
                </a:lnTo>
                <a:lnTo>
                  <a:pt x="7251611" y="1993"/>
                </a:lnTo>
                <a:lnTo>
                  <a:pt x="5801296" y="0"/>
                </a:lnTo>
                <a:close/>
              </a:path>
            </a:pathLst>
          </a:custGeom>
          <a:solidFill>
            <a:srgbClr val="0099D6"/>
          </a:solidFill>
        </p:spPr>
        <p:txBody>
          <a:bodyPr wrap="square" lIns="0" tIns="0" rIns="0" bIns="0" rtlCol="0"/>
          <a:lstStyle/>
          <a:p>
            <a:endParaRPr>
              <a:solidFill>
                <a:srgbClr val="40404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252" y="428625"/>
            <a:ext cx="915261" cy="685800"/>
          </a:xfrm>
          <a:prstGeom prst="rect">
            <a:avLst/>
          </a:prstGeom>
        </p:spPr>
      </p:pic>
      <p:sp>
        <p:nvSpPr>
          <p:cNvPr id="34" name="TextBox 33"/>
          <p:cNvSpPr txBox="1"/>
          <p:nvPr userDrawn="1"/>
        </p:nvSpPr>
        <p:spPr>
          <a:xfrm>
            <a:off x="0" y="5387459"/>
            <a:ext cx="1343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 smtClean="0">
                <a:solidFill>
                  <a:schemeClr val="tx1"/>
                </a:solidFill>
                <a:latin typeface="Gill Sans"/>
              </a:rPr>
              <a:t>Thank</a:t>
            </a:r>
            <a:r>
              <a:rPr lang="en-US" sz="2800" b="0" baseline="0" dirty="0" smtClean="0">
                <a:solidFill>
                  <a:schemeClr val="tx1"/>
                </a:solidFill>
                <a:latin typeface="Gill Sans"/>
              </a:rPr>
              <a:t> You</a:t>
            </a:r>
            <a:endParaRPr lang="en-GB" sz="2800" b="0" dirty="0">
              <a:solidFill>
                <a:schemeClr val="tx1"/>
              </a:solidFill>
              <a:latin typeface="Gill Sans"/>
            </a:endParaRPr>
          </a:p>
        </p:txBody>
      </p:sp>
      <p:sp>
        <p:nvSpPr>
          <p:cNvPr id="36" name="TextBox 35"/>
          <p:cNvSpPr txBox="1"/>
          <p:nvPr userDrawn="1"/>
        </p:nvSpPr>
        <p:spPr>
          <a:xfrm>
            <a:off x="4020782" y="4286905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 smtClean="0">
                <a:solidFill>
                  <a:schemeClr val="tx1"/>
                </a:solidFill>
                <a:latin typeface="Gill Sans"/>
              </a:rPr>
              <a:t>So that all may see</a:t>
            </a:r>
            <a:endParaRPr lang="en-GB" sz="4000" b="0" dirty="0">
              <a:solidFill>
                <a:schemeClr val="tx1"/>
              </a:solidFill>
              <a:latin typeface="Gill Sans"/>
            </a:endParaRPr>
          </a:p>
        </p:txBody>
      </p:sp>
      <p:pic>
        <p:nvPicPr>
          <p:cNvPr id="9" name="Picture 3" descr="Picture 3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927100" y="5112160"/>
            <a:ext cx="11600496" cy="15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2" userDrawn="1">
          <p15:clr>
            <a:srgbClr val="FBAE40"/>
          </p15:clr>
        </p15:guide>
        <p15:guide id="2" pos="423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72147" y="1739455"/>
            <a:ext cx="5847683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923119" y="1739455"/>
            <a:ext cx="5847683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20114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2">
          <p15:clr>
            <a:srgbClr val="FBAE40"/>
          </p15:clr>
        </p15:guide>
        <p15:guide id="2" pos="423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039" y="200025"/>
            <a:ext cx="915261" cy="685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66" r:id="rId3"/>
    <p:sldLayoutId id="2147483662" r:id="rId4"/>
    <p:sldLayoutId id="2147483664" r:id="rId5"/>
    <p:sldLayoutId id="2147483663" r:id="rId6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54" userDrawn="1">
          <p15:clr>
            <a:srgbClr val="F26B43"/>
          </p15:clr>
        </p15:guide>
        <p15:guide id="2" pos="79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489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654">
          <p15:clr>
            <a:srgbClr val="F26B43"/>
          </p15:clr>
        </p15:guide>
        <p15:guide id="2" pos="79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4300" y="3248025"/>
            <a:ext cx="1066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22C1EA"/>
                </a:solidFill>
                <a:latin typeface="Gill Sans"/>
              </a:rPr>
              <a:t>LVPEI Impact</a:t>
            </a:r>
          </a:p>
          <a:p>
            <a:pPr algn="ctr"/>
            <a:r>
              <a:rPr lang="en-US" sz="4000" b="1" dirty="0" smtClean="0">
                <a:solidFill>
                  <a:srgbClr val="22C1EA"/>
                </a:solidFill>
                <a:latin typeface="Gill Sans"/>
              </a:rPr>
              <a:t> 2021-2022</a:t>
            </a:r>
            <a:endParaRPr lang="en-GB" sz="4000" b="1" dirty="0">
              <a:solidFill>
                <a:srgbClr val="22C1EA"/>
              </a:solidFill>
              <a:latin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" y="0"/>
            <a:ext cx="13434571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" y="0"/>
            <a:ext cx="13434571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" y="0"/>
            <a:ext cx="13434571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1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" y="0"/>
            <a:ext cx="13434571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9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" y="0"/>
            <a:ext cx="13434571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6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" y="0"/>
            <a:ext cx="13434571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1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" y="0"/>
            <a:ext cx="13434571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6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2"/>
            <a:ext cx="13434571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3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" y="0"/>
            <a:ext cx="13434571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1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" y="0"/>
            <a:ext cx="13434571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8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" y="0"/>
            <a:ext cx="13434571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6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" y="0"/>
            <a:ext cx="13434571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" y="0"/>
            <a:ext cx="13434571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6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" y="0"/>
            <a:ext cx="13434571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0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2202</TotalTime>
  <Words>19</Words>
  <Application>Microsoft Office PowerPoint</Application>
  <PresentationFormat>Custom</PresentationFormat>
  <Paragraphs>17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Gill Sans</vt:lpstr>
      <vt:lpstr>Trebuchet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kartheek</dc:creator>
  <cp:lastModifiedBy>communication</cp:lastModifiedBy>
  <cp:revision>110</cp:revision>
  <dcterms:created xsi:type="dcterms:W3CDTF">2020-01-04T11:29:31Z</dcterms:created>
  <dcterms:modified xsi:type="dcterms:W3CDTF">2022-09-13T11:29:27Z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2020-01-04T00:00:00Z</vt:filetime>
  </property>
  <property fmtid="{D5CDD505-2E9C-101B-9397-08002B2CF9AE}" pid="3" name="Creator">
    <vt:lpwstr>Adobe InDesign CS6 (Windows)</vt:lpwstr>
  </property>
  <property fmtid="{D5CDD505-2E9C-101B-9397-08002B2CF9AE}" pid="4" name="LastSaved">
    <vt:filetime>2020-01-04T00:00:00Z</vt:filetime>
  </property>
</Properties>
</file>